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5400675" cy="5400675"/>
  <p:notesSz cx="6858000" cy="9144000"/>
  <p:defaultTextStyle>
    <a:defPPr>
      <a:defRPr lang="fr-FR"/>
    </a:defPPr>
    <a:lvl1pPr marL="0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1pPr>
    <a:lvl2pPr marL="259232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2pPr>
    <a:lvl3pPr marL="518465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3pPr>
    <a:lvl4pPr marL="777697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4pPr>
    <a:lvl5pPr marL="1036930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5pPr>
    <a:lvl6pPr marL="1296162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6pPr>
    <a:lvl7pPr marL="1555394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7pPr>
    <a:lvl8pPr marL="1814627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8pPr>
    <a:lvl9pPr marL="2073859" algn="l" defTabSz="518465" rtl="0" eaLnBrk="1" latinLnBrk="0" hangingPunct="1">
      <a:defRPr sz="10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9"/>
    <p:restoredTop sz="96405"/>
  </p:normalViewPr>
  <p:slideViewPr>
    <p:cSldViewPr snapToGrid="0" snapToObjects="1">
      <p:cViewPr varScale="1">
        <p:scale>
          <a:sx n="161" d="100"/>
          <a:sy n="161" d="100"/>
        </p:scale>
        <p:origin x="2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051" y="883861"/>
            <a:ext cx="4590574" cy="1880235"/>
          </a:xfrm>
        </p:spPr>
        <p:txBody>
          <a:bodyPr anchor="b"/>
          <a:lstStyle>
            <a:lvl1pPr algn="ctr">
              <a:defRPr sz="354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5085" y="2836605"/>
            <a:ext cx="4050506" cy="1303913"/>
          </a:xfrm>
        </p:spPr>
        <p:txBody>
          <a:bodyPr/>
          <a:lstStyle>
            <a:lvl1pPr marL="0" indent="0" algn="ctr">
              <a:buNone/>
              <a:defRPr sz="1417"/>
            </a:lvl1pPr>
            <a:lvl2pPr marL="270022" indent="0" algn="ctr">
              <a:buNone/>
              <a:defRPr sz="1181"/>
            </a:lvl2pPr>
            <a:lvl3pPr marL="540045" indent="0" algn="ctr">
              <a:buNone/>
              <a:defRPr sz="1063"/>
            </a:lvl3pPr>
            <a:lvl4pPr marL="810067" indent="0" algn="ctr">
              <a:buNone/>
              <a:defRPr sz="945"/>
            </a:lvl4pPr>
            <a:lvl5pPr marL="1080089" indent="0" algn="ctr">
              <a:buNone/>
              <a:defRPr sz="945"/>
            </a:lvl5pPr>
            <a:lvl6pPr marL="1350112" indent="0" algn="ctr">
              <a:buNone/>
              <a:defRPr sz="945"/>
            </a:lvl6pPr>
            <a:lvl7pPr marL="1620134" indent="0" algn="ctr">
              <a:buNone/>
              <a:defRPr sz="945"/>
            </a:lvl7pPr>
            <a:lvl8pPr marL="1890156" indent="0" algn="ctr">
              <a:buNone/>
              <a:defRPr sz="945"/>
            </a:lvl8pPr>
            <a:lvl9pPr marL="2160179" indent="0" algn="ctr">
              <a:buNone/>
              <a:defRPr sz="945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1049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105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64858" y="287536"/>
            <a:ext cx="1164521" cy="457682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1297" y="287536"/>
            <a:ext cx="3426053" cy="4576822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075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0624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484" y="1346420"/>
            <a:ext cx="4658082" cy="2246530"/>
          </a:xfrm>
        </p:spPr>
        <p:txBody>
          <a:bodyPr anchor="b"/>
          <a:lstStyle>
            <a:lvl1pPr>
              <a:defRPr sz="354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484" y="3614203"/>
            <a:ext cx="4658082" cy="1181397"/>
          </a:xfrm>
        </p:spPr>
        <p:txBody>
          <a:bodyPr/>
          <a:lstStyle>
            <a:lvl1pPr marL="0" indent="0">
              <a:buNone/>
              <a:defRPr sz="1417">
                <a:solidFill>
                  <a:schemeClr val="tx1"/>
                </a:solidFill>
              </a:defRPr>
            </a:lvl1pPr>
            <a:lvl2pPr marL="270022" indent="0">
              <a:buNone/>
              <a:defRPr sz="1181">
                <a:solidFill>
                  <a:schemeClr val="tx1">
                    <a:tint val="75000"/>
                  </a:schemeClr>
                </a:solidFill>
              </a:defRPr>
            </a:lvl2pPr>
            <a:lvl3pPr marL="540045" indent="0">
              <a:buNone/>
              <a:defRPr sz="1063">
                <a:solidFill>
                  <a:schemeClr val="tx1">
                    <a:tint val="75000"/>
                  </a:schemeClr>
                </a:solidFill>
              </a:defRPr>
            </a:lvl3pPr>
            <a:lvl4pPr marL="81006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4pPr>
            <a:lvl5pPr marL="108008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5pPr>
            <a:lvl6pPr marL="1350112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6pPr>
            <a:lvl7pPr marL="1620134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7pPr>
            <a:lvl8pPr marL="1890156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8pPr>
            <a:lvl9pPr marL="2160179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5324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1296" y="1437680"/>
            <a:ext cx="2295287" cy="3426679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34092" y="1437680"/>
            <a:ext cx="2295287" cy="3426679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38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287537"/>
            <a:ext cx="4658082" cy="1043881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01" y="1323916"/>
            <a:ext cx="2284738" cy="648831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2001" y="1972747"/>
            <a:ext cx="2284738" cy="2901613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34092" y="1323916"/>
            <a:ext cx="2295990" cy="648831"/>
          </a:xfrm>
        </p:spPr>
        <p:txBody>
          <a:bodyPr anchor="b"/>
          <a:lstStyle>
            <a:lvl1pPr marL="0" indent="0">
              <a:buNone/>
              <a:defRPr sz="1417" b="1"/>
            </a:lvl1pPr>
            <a:lvl2pPr marL="270022" indent="0">
              <a:buNone/>
              <a:defRPr sz="1181" b="1"/>
            </a:lvl2pPr>
            <a:lvl3pPr marL="540045" indent="0">
              <a:buNone/>
              <a:defRPr sz="1063" b="1"/>
            </a:lvl3pPr>
            <a:lvl4pPr marL="810067" indent="0">
              <a:buNone/>
              <a:defRPr sz="945" b="1"/>
            </a:lvl4pPr>
            <a:lvl5pPr marL="1080089" indent="0">
              <a:buNone/>
              <a:defRPr sz="945" b="1"/>
            </a:lvl5pPr>
            <a:lvl6pPr marL="1350112" indent="0">
              <a:buNone/>
              <a:defRPr sz="945" b="1"/>
            </a:lvl6pPr>
            <a:lvl7pPr marL="1620134" indent="0">
              <a:buNone/>
              <a:defRPr sz="945" b="1"/>
            </a:lvl7pPr>
            <a:lvl8pPr marL="1890156" indent="0">
              <a:buNone/>
              <a:defRPr sz="945" b="1"/>
            </a:lvl8pPr>
            <a:lvl9pPr marL="2160179" indent="0">
              <a:buNone/>
              <a:defRPr sz="945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34092" y="1972747"/>
            <a:ext cx="2295990" cy="2901613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1740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3744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653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60045"/>
            <a:ext cx="1741858" cy="126015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95990" y="777598"/>
            <a:ext cx="2734092" cy="3837980"/>
          </a:xfrm>
        </p:spPr>
        <p:txBody>
          <a:bodyPr/>
          <a:lstStyle>
            <a:lvl1pPr>
              <a:defRPr sz="1890"/>
            </a:lvl1pPr>
            <a:lvl2pPr>
              <a:defRPr sz="1654"/>
            </a:lvl2pPr>
            <a:lvl3pPr>
              <a:defRPr sz="1417"/>
            </a:lvl3pPr>
            <a:lvl4pPr>
              <a:defRPr sz="1181"/>
            </a:lvl4pPr>
            <a:lvl5pPr>
              <a:defRPr sz="1181"/>
            </a:lvl5pPr>
            <a:lvl6pPr>
              <a:defRPr sz="1181"/>
            </a:lvl6pPr>
            <a:lvl7pPr>
              <a:defRPr sz="1181"/>
            </a:lvl7pPr>
            <a:lvl8pPr>
              <a:defRPr sz="1181"/>
            </a:lvl8pPr>
            <a:lvl9pPr>
              <a:defRPr sz="118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620202"/>
            <a:ext cx="1741858" cy="300162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172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00" y="360045"/>
            <a:ext cx="1741858" cy="1260158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95990" y="777598"/>
            <a:ext cx="2734092" cy="3837980"/>
          </a:xfrm>
        </p:spPr>
        <p:txBody>
          <a:bodyPr anchor="t"/>
          <a:lstStyle>
            <a:lvl1pPr marL="0" indent="0">
              <a:buNone/>
              <a:defRPr sz="1890"/>
            </a:lvl1pPr>
            <a:lvl2pPr marL="270022" indent="0">
              <a:buNone/>
              <a:defRPr sz="1654"/>
            </a:lvl2pPr>
            <a:lvl3pPr marL="540045" indent="0">
              <a:buNone/>
              <a:defRPr sz="1417"/>
            </a:lvl3pPr>
            <a:lvl4pPr marL="810067" indent="0">
              <a:buNone/>
              <a:defRPr sz="1181"/>
            </a:lvl4pPr>
            <a:lvl5pPr marL="1080089" indent="0">
              <a:buNone/>
              <a:defRPr sz="1181"/>
            </a:lvl5pPr>
            <a:lvl6pPr marL="1350112" indent="0">
              <a:buNone/>
              <a:defRPr sz="1181"/>
            </a:lvl6pPr>
            <a:lvl7pPr marL="1620134" indent="0">
              <a:buNone/>
              <a:defRPr sz="1181"/>
            </a:lvl7pPr>
            <a:lvl8pPr marL="1890156" indent="0">
              <a:buNone/>
              <a:defRPr sz="1181"/>
            </a:lvl8pPr>
            <a:lvl9pPr marL="2160179" indent="0">
              <a:buNone/>
              <a:defRPr sz="1181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2000" y="1620202"/>
            <a:ext cx="1741858" cy="3001626"/>
          </a:xfrm>
        </p:spPr>
        <p:txBody>
          <a:bodyPr/>
          <a:lstStyle>
            <a:lvl1pPr marL="0" indent="0">
              <a:buNone/>
              <a:defRPr sz="945"/>
            </a:lvl1pPr>
            <a:lvl2pPr marL="270022" indent="0">
              <a:buNone/>
              <a:defRPr sz="827"/>
            </a:lvl2pPr>
            <a:lvl3pPr marL="540045" indent="0">
              <a:buNone/>
              <a:defRPr sz="709"/>
            </a:lvl3pPr>
            <a:lvl4pPr marL="810067" indent="0">
              <a:buNone/>
              <a:defRPr sz="591"/>
            </a:lvl4pPr>
            <a:lvl5pPr marL="1080089" indent="0">
              <a:buNone/>
              <a:defRPr sz="591"/>
            </a:lvl5pPr>
            <a:lvl6pPr marL="1350112" indent="0">
              <a:buNone/>
              <a:defRPr sz="591"/>
            </a:lvl6pPr>
            <a:lvl7pPr marL="1620134" indent="0">
              <a:buNone/>
              <a:defRPr sz="591"/>
            </a:lvl7pPr>
            <a:lvl8pPr marL="1890156" indent="0">
              <a:buNone/>
              <a:defRPr sz="591"/>
            </a:lvl8pPr>
            <a:lvl9pPr marL="2160179" indent="0">
              <a:buNone/>
              <a:defRPr sz="59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58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1297" y="287537"/>
            <a:ext cx="4658082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1297" y="1437680"/>
            <a:ext cx="4658082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1296" y="5005627"/>
            <a:ext cx="121515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37852-8162-CD4D-9FAE-F94AB5B9F327}" type="datetimeFigureOut">
              <a:rPr lang="fr-FR" smtClean="0"/>
              <a:t>14/10/2021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8974" y="5005627"/>
            <a:ext cx="1822728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4227" y="5005627"/>
            <a:ext cx="1215152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C24A18-293D-3542-9BA1-D98288293E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336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40045" rtl="0" eaLnBrk="1" latinLnBrk="0" hangingPunct="1">
        <a:lnSpc>
          <a:spcPct val="90000"/>
        </a:lnSpc>
        <a:spcBef>
          <a:spcPct val="0"/>
        </a:spcBef>
        <a:buNone/>
        <a:defRPr sz="25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5011" indent="-135011" algn="l" defTabSz="540045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675056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3pPr>
      <a:lvl4pPr marL="945078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21510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485123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755145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2025167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295190" indent="-135011" algn="l" defTabSz="540045" rtl="0" eaLnBrk="1" latinLnBrk="0" hangingPunct="1">
        <a:lnSpc>
          <a:spcPct val="90000"/>
        </a:lnSpc>
        <a:spcBef>
          <a:spcPts val="295"/>
        </a:spcBef>
        <a:buFont typeface="Arial" panose="020B0604020202020204" pitchFamily="34" charset="0"/>
        <a:buChar char="•"/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1pPr>
      <a:lvl2pPr marL="27002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2pPr>
      <a:lvl3pPr marL="540045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3pPr>
      <a:lvl4pPr marL="810067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4pPr>
      <a:lvl5pPr marL="108008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5pPr>
      <a:lvl6pPr marL="1350112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6pPr>
      <a:lvl7pPr marL="1620134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7pPr>
      <a:lvl8pPr marL="1890156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8pPr>
      <a:lvl9pPr marL="2160179" algn="l" defTabSz="540045" rtl="0" eaLnBrk="1" latinLnBrk="0" hangingPunct="1">
        <a:defRPr sz="10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>
            <a:extLst>
              <a:ext uri="{FF2B5EF4-FFF2-40B4-BE49-F238E27FC236}">
                <a16:creationId xmlns:a16="http://schemas.microsoft.com/office/drawing/2014/main" id="{AAE7D80E-68D9-AA4F-824F-B8112D3BE820}"/>
              </a:ext>
            </a:extLst>
          </p:cNvPr>
          <p:cNvSpPr txBox="1"/>
          <p:nvPr/>
        </p:nvSpPr>
        <p:spPr>
          <a:xfrm>
            <a:off x="1132050" y="9801"/>
            <a:ext cx="3683334" cy="10592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lang="fr-FR"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lang="fr-FR"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0DB4CB3-352B-F045-8FCA-943257B06E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770" b="-14814"/>
          <a:stretch/>
        </p:blipFill>
        <p:spPr>
          <a:xfrm>
            <a:off x="-13930" y="0"/>
            <a:ext cx="5414605" cy="3609892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30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413635" cy="1824355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Les</a:t>
            </a:r>
            <a:r>
              <a:rPr sz="3000" b="1" spc="-80" dirty="0">
                <a:solidFill>
                  <a:srgbClr val="00579A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00579A"/>
                </a:solidFill>
                <a:latin typeface="ClashGrotesk-Semibold"/>
                <a:cs typeface="ClashGrotesk-Semibold"/>
              </a:rPr>
              <a:t>moments </a:t>
            </a:r>
            <a:r>
              <a:rPr sz="3000" b="1" spc="-555" dirty="0">
                <a:solidFill>
                  <a:srgbClr val="00579A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00579A"/>
                </a:solidFill>
                <a:latin typeface="ClashGrotesk-Semibold"/>
                <a:cs typeface="ClashGrotesk-Semibold"/>
              </a:rPr>
              <a:t>gourmands</a:t>
            </a:r>
            <a:r>
              <a:rPr sz="3000" b="1" spc="-60" dirty="0">
                <a:solidFill>
                  <a:srgbClr val="00579A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5" dirty="0">
                <a:solidFill>
                  <a:srgbClr val="00579A"/>
                </a:solidFill>
                <a:latin typeface="ClashGrotesk-Semibold"/>
                <a:cs typeface="ClashGrotesk-Semibold"/>
              </a:rPr>
              <a:t>?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4170437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EEFBCEF-10EB-B546-B737-DD8A8655C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413635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repas       en famille ?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267990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A458B54-F56F-584F-8936-1ECD1BF9E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" y="-6172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  <p:sp>
        <p:nvSpPr>
          <p:cNvPr id="17" name="object 19">
            <a:extLst>
              <a:ext uri="{FF2B5EF4-FFF2-40B4-BE49-F238E27FC236}">
                <a16:creationId xmlns:a16="http://schemas.microsoft.com/office/drawing/2014/main" id="{18B444CF-5557-DD43-83A2-41A193592A32}"/>
              </a:ext>
            </a:extLst>
          </p:cNvPr>
          <p:cNvSpPr txBox="1"/>
          <p:nvPr/>
        </p:nvSpPr>
        <p:spPr>
          <a:xfrm>
            <a:off x="169798" y="2733518"/>
            <a:ext cx="2652915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p’tit plaisir en terrasse ?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</p:spTree>
    <p:extLst>
      <p:ext uri="{BB962C8B-B14F-4D97-AF65-F5344CB8AC3E}">
        <p14:creationId xmlns:p14="http://schemas.microsoft.com/office/powerpoint/2010/main" val="1643899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F529A31-3915-FF4E-AC1F-0915DF556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30" y="-13930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788087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0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barbecue chez le voisin ?</a:t>
            </a:r>
            <a:endParaRPr sz="3000" spc="-15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spc="-150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 c’est nous !</a:t>
            </a:r>
            <a:endParaRPr sz="3000" spc="-15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501364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69BE9CA-DBB1-4F4C-B54B-7AC59B33D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413635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Les matins toniques ?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606259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1041FF1-108C-BB4C-9D68-0BBC15419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413635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goûter des sportifs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213946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4358025-3628-AE43-93ED-50990D2FB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9497" y="2838615"/>
            <a:ext cx="2517874" cy="2320393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700623" cy="1766574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2800" b="1" spc="-150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déjeuner d’affaires réussi ?</a:t>
            </a:r>
            <a:endParaRPr sz="2800" spc="-15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28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28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28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28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28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28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28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28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896000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3869DF6-A75A-4045-88EF-621E6D299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413635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retour     en enfance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86572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E95B401-662D-D441-AB3B-614B95484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1587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541597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repas      sur le pouce ?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826651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3AA7CDC-4DBD-0349-8B44-ABECB13B4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342" y="9344"/>
            <a:ext cx="5397500" cy="53975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F88A4512-75B2-824C-A4E1-C403C8A3F868}"/>
              </a:ext>
            </a:extLst>
          </p:cNvPr>
          <p:cNvSpPr/>
          <p:nvPr/>
        </p:nvSpPr>
        <p:spPr>
          <a:xfrm>
            <a:off x="842365" y="0"/>
            <a:ext cx="3715385" cy="495300"/>
          </a:xfrm>
          <a:custGeom>
            <a:avLst/>
            <a:gdLst/>
            <a:ahLst/>
            <a:cxnLst/>
            <a:rect l="l" t="t" r="r" b="b"/>
            <a:pathLst>
              <a:path w="3715385" h="495300">
                <a:moveTo>
                  <a:pt x="3715258" y="0"/>
                </a:moveTo>
                <a:lnTo>
                  <a:pt x="0" y="0"/>
                </a:lnTo>
                <a:lnTo>
                  <a:pt x="0" y="495185"/>
                </a:lnTo>
                <a:lnTo>
                  <a:pt x="3715258" y="495185"/>
                </a:lnTo>
                <a:lnTo>
                  <a:pt x="3715258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2AF6F0A9-8755-E445-8CE0-0957DD8733EF}"/>
              </a:ext>
            </a:extLst>
          </p:cNvPr>
          <p:cNvSpPr txBox="1">
            <a:spLocks/>
          </p:cNvSpPr>
          <p:nvPr/>
        </p:nvSpPr>
        <p:spPr>
          <a:xfrm>
            <a:off x="572846" y="-7951"/>
            <a:ext cx="4254421" cy="479618"/>
          </a:xfrm>
          <a:prstGeom prst="rect">
            <a:avLst/>
          </a:prstGeom>
        </p:spPr>
        <p:txBody>
          <a:bodyPr vert="horz" wrap="square" lIns="0" tIns="17780" rIns="0" bIns="0" rtlCol="0" anchor="b">
            <a:spAutoFit/>
          </a:bodyPr>
          <a:lstStyle>
            <a:lvl1pPr algn="ctr" defTabSz="54004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4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Du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35" dirty="0">
                <a:solidFill>
                  <a:schemeClr val="bg1"/>
                </a:solidFill>
                <a:latin typeface="Clash Grotesk Semibold" pitchFamily="2" charset="77"/>
              </a:rPr>
              <a:t>1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5</a:t>
            </a:r>
            <a:r>
              <a:rPr lang="fr-FR" sz="3000" b="1" spc="-15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000" b="1" spc="-10" dirty="0">
                <a:solidFill>
                  <a:schemeClr val="bg1"/>
                </a:solidFill>
                <a:latin typeface="Clash Grotesk Semibold" pitchFamily="2" charset="77"/>
              </a:rPr>
              <a:t>au</a:t>
            </a:r>
            <a:r>
              <a:rPr lang="fr-FR" sz="2000" b="1" spc="-35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25" dirty="0">
                <a:solidFill>
                  <a:schemeClr val="bg1"/>
                </a:solidFill>
                <a:latin typeface="Clash Grotesk Semibold" pitchFamily="2" charset="77"/>
              </a:rPr>
              <a:t>0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spc="10" dirty="0">
                <a:solidFill>
                  <a:schemeClr val="bg1"/>
                </a:solidFill>
                <a:latin typeface="Clash Grotesk Semibold" pitchFamily="2" charset="77"/>
              </a:rPr>
              <a:t>N</a:t>
            </a:r>
            <a:r>
              <a:rPr lang="fr-FR" sz="2800" b="1" spc="-95" dirty="0">
                <a:solidFill>
                  <a:schemeClr val="bg1"/>
                </a:solidFill>
                <a:latin typeface="Clash Grotesk Semibold" pitchFamily="2" charset="77"/>
              </a:rPr>
              <a:t>O</a:t>
            </a:r>
            <a:r>
              <a:rPr lang="fr-FR" sz="2800" b="1" spc="-215" dirty="0">
                <a:solidFill>
                  <a:schemeClr val="bg1"/>
                </a:solidFill>
                <a:latin typeface="Clash Grotesk Semibold" pitchFamily="2" charset="77"/>
              </a:rPr>
              <a:t>V</a:t>
            </a:r>
            <a:r>
              <a:rPr lang="fr-FR" sz="2800" b="1" spc="5" dirty="0">
                <a:solidFill>
                  <a:schemeClr val="bg1"/>
                </a:solidFill>
                <a:latin typeface="Clash Grotesk Semibold" pitchFamily="2" charset="77"/>
              </a:rPr>
              <a:t>.</a:t>
            </a:r>
            <a:r>
              <a:rPr lang="fr-FR" sz="2800" b="1" spc="-10" dirty="0">
                <a:solidFill>
                  <a:schemeClr val="bg1"/>
                </a:solidFill>
                <a:latin typeface="Clash Grotesk Semibold" pitchFamily="2" charset="77"/>
              </a:rPr>
              <a:t> </a:t>
            </a:r>
            <a:r>
              <a:rPr lang="fr-FR" sz="2800" b="1" dirty="0">
                <a:solidFill>
                  <a:schemeClr val="bg1"/>
                </a:solidFill>
                <a:latin typeface="Clash Grotesk Semibold" pitchFamily="2" charset="77"/>
              </a:rPr>
              <a:t>2</a:t>
            </a:r>
            <a:r>
              <a:rPr lang="fr-FR" sz="2800" b="1" spc="15" dirty="0">
                <a:solidFill>
                  <a:schemeClr val="bg1"/>
                </a:solidFill>
                <a:latin typeface="Clash Grotesk Semibold" pitchFamily="2" charset="77"/>
              </a:rPr>
              <a:t>021</a:t>
            </a:r>
            <a:endParaRPr lang="fr-FR" sz="2800" b="1" dirty="0">
              <a:solidFill>
                <a:schemeClr val="bg1"/>
              </a:solidFill>
              <a:latin typeface="Clash Grotesk Semibold" pitchFamily="2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6225B90-1798-534B-9A03-C73B57B4D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342" y="1586"/>
            <a:ext cx="5413017" cy="541301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989198B-F576-044F-BEB0-C17C36F5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4661" y="2731947"/>
            <a:ext cx="2633621" cy="2427062"/>
          </a:xfrm>
          <a:prstGeom prst="rect">
            <a:avLst/>
          </a:prstGeom>
        </p:spPr>
      </p:pic>
      <p:pic>
        <p:nvPicPr>
          <p:cNvPr id="12" name="object 9">
            <a:extLst>
              <a:ext uri="{FF2B5EF4-FFF2-40B4-BE49-F238E27FC236}">
                <a16:creationId xmlns:a16="http://schemas.microsoft.com/office/drawing/2014/main" id="{CA6E1F74-AFFB-634C-A60B-DFCFC8035B11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40745" y="4766182"/>
            <a:ext cx="496906" cy="388682"/>
          </a:xfrm>
          <a:prstGeom prst="rect">
            <a:avLst/>
          </a:prstGeom>
        </p:spPr>
      </p:pic>
      <p:pic>
        <p:nvPicPr>
          <p:cNvPr id="13" name="object 10">
            <a:extLst>
              <a:ext uri="{FF2B5EF4-FFF2-40B4-BE49-F238E27FC236}">
                <a16:creationId xmlns:a16="http://schemas.microsoft.com/office/drawing/2014/main" id="{28B9C9A9-2291-A24A-8F41-F9A18A01B4DC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56220" y="4858597"/>
            <a:ext cx="705815" cy="220902"/>
          </a:xfrm>
          <a:prstGeom prst="rect">
            <a:avLst/>
          </a:prstGeom>
        </p:spPr>
      </p:pic>
      <p:pic>
        <p:nvPicPr>
          <p:cNvPr id="14" name="object 26">
            <a:extLst>
              <a:ext uri="{FF2B5EF4-FFF2-40B4-BE49-F238E27FC236}">
                <a16:creationId xmlns:a16="http://schemas.microsoft.com/office/drawing/2014/main" id="{7DDD1D79-30C9-5144-8639-D8B7114F6DB9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01368" y="4658128"/>
            <a:ext cx="711745" cy="581734"/>
          </a:xfrm>
          <a:prstGeom prst="rect">
            <a:avLst/>
          </a:prstGeom>
        </p:spPr>
      </p:pic>
      <p:sp>
        <p:nvSpPr>
          <p:cNvPr id="20" name="object 19">
            <a:extLst>
              <a:ext uri="{FF2B5EF4-FFF2-40B4-BE49-F238E27FC236}">
                <a16:creationId xmlns:a16="http://schemas.microsoft.com/office/drawing/2014/main" id="{A1A5DF10-3897-D749-8113-F2A1943BD49A}"/>
              </a:ext>
            </a:extLst>
          </p:cNvPr>
          <p:cNvSpPr txBox="1"/>
          <p:nvPr/>
        </p:nvSpPr>
        <p:spPr>
          <a:xfrm>
            <a:off x="169798" y="2733518"/>
            <a:ext cx="2413635" cy="1812740"/>
          </a:xfrm>
          <a:prstGeom prst="rect">
            <a:avLst/>
          </a:prstGeom>
        </p:spPr>
        <p:txBody>
          <a:bodyPr vert="horz" wrap="square" lIns="0" tIns="127635" rIns="0" bIns="0" rtlCol="0">
            <a:spAutoFit/>
          </a:bodyPr>
          <a:lstStyle/>
          <a:p>
            <a:pPr marL="34925" marR="5080" indent="-16510" defTabSz="914400">
              <a:lnSpc>
                <a:spcPct val="75300"/>
              </a:lnSpc>
              <a:spcBef>
                <a:spcPts val="1005"/>
              </a:spcBef>
            </a:pPr>
            <a:r>
              <a:rPr lang="fr-FR" sz="3000" b="1" spc="-15" dirty="0">
                <a:solidFill>
                  <a:srgbClr val="00579A"/>
                </a:solidFill>
                <a:latin typeface="ClashGrotesk-Semibold"/>
                <a:cs typeface="ClashGrotesk-Semibold"/>
              </a:rPr>
              <a:t>Le dîner en tête à tête ?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39370" defTabSz="914400">
              <a:lnSpc>
                <a:spcPts val="2710"/>
              </a:lnSpc>
            </a:pP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...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c’est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spc="-5" dirty="0">
                <a:solidFill>
                  <a:srgbClr val="EE3039"/>
                </a:solidFill>
                <a:latin typeface="ClashGrotesk-Semibold"/>
                <a:cs typeface="ClashGrotesk-Semibold"/>
              </a:rPr>
              <a:t>nous</a:t>
            </a:r>
            <a:r>
              <a:rPr sz="3000" b="1" spc="-20" dirty="0">
                <a:solidFill>
                  <a:srgbClr val="EE3039"/>
                </a:solidFill>
                <a:latin typeface="ClashGrotesk-Semibold"/>
                <a:cs typeface="ClashGrotesk-Semibold"/>
              </a:rPr>
              <a:t> </a:t>
            </a:r>
            <a:r>
              <a:rPr sz="3000" b="1" dirty="0">
                <a:solidFill>
                  <a:srgbClr val="EE3039"/>
                </a:solidFill>
                <a:latin typeface="ClashGrotesk-Semibold"/>
                <a:cs typeface="ClashGrotesk-Semibold"/>
              </a:rPr>
              <a:t>!</a:t>
            </a:r>
            <a:endParaRPr sz="3000" dirty="0">
              <a:solidFill>
                <a:prstClr val="black"/>
              </a:solidFill>
              <a:latin typeface="ClashGrotesk-Semibold"/>
              <a:cs typeface="ClashGrotesk-Semibold"/>
            </a:endParaRPr>
          </a:p>
          <a:p>
            <a:pPr marL="12700" marR="34290" defTabSz="914400">
              <a:lnSpc>
                <a:spcPct val="101000"/>
              </a:lnSpc>
              <a:spcBef>
                <a:spcPts val="515"/>
              </a:spcBef>
            </a:pP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Et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si 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l’Agroalimentaire </a:t>
            </a:r>
            <a:r>
              <a:rPr sz="1900" spc="-34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c’était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dirty="0">
                <a:solidFill>
                  <a:srgbClr val="00579A"/>
                </a:solidFill>
                <a:latin typeface="ClashGrotesk-Medium"/>
                <a:cs typeface="ClashGrotesk-Medium"/>
              </a:rPr>
              <a:t>aussi</a:t>
            </a:r>
            <a:r>
              <a:rPr sz="1900" spc="-10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-15" dirty="0">
                <a:solidFill>
                  <a:srgbClr val="00579A"/>
                </a:solidFill>
                <a:latin typeface="ClashGrotesk-Medium"/>
                <a:cs typeface="ClashGrotesk-Medium"/>
              </a:rPr>
              <a:t>VOUS</a:t>
            </a:r>
            <a:r>
              <a:rPr sz="1900" spc="-5" dirty="0">
                <a:solidFill>
                  <a:srgbClr val="00579A"/>
                </a:solidFill>
                <a:latin typeface="ClashGrotesk-Medium"/>
                <a:cs typeface="ClashGrotesk-Medium"/>
              </a:rPr>
              <a:t> </a:t>
            </a:r>
            <a:r>
              <a:rPr sz="1900" spc="10" dirty="0">
                <a:solidFill>
                  <a:srgbClr val="00579A"/>
                </a:solidFill>
                <a:latin typeface="ClashGrotesk-Medium"/>
                <a:cs typeface="ClashGrotesk-Medium"/>
              </a:rPr>
              <a:t>?</a:t>
            </a:r>
            <a:endParaRPr sz="1900" dirty="0">
              <a:solidFill>
                <a:prstClr val="black"/>
              </a:solidFill>
              <a:latin typeface="ClashGrotesk-Medium"/>
              <a:cs typeface="ClashGrotesk-Medium"/>
            </a:endParaRPr>
          </a:p>
        </p:txBody>
      </p:sp>
      <p:sp>
        <p:nvSpPr>
          <p:cNvPr id="15" name="object 24">
            <a:extLst>
              <a:ext uri="{FF2B5EF4-FFF2-40B4-BE49-F238E27FC236}">
                <a16:creationId xmlns:a16="http://schemas.microsoft.com/office/drawing/2014/main" id="{A1DC720E-CAEC-6149-81AE-DF2316837EF8}"/>
              </a:ext>
            </a:extLst>
          </p:cNvPr>
          <p:cNvSpPr txBox="1"/>
          <p:nvPr/>
        </p:nvSpPr>
        <p:spPr>
          <a:xfrm>
            <a:off x="26939" y="5243377"/>
            <a:ext cx="5397589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42748317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508</Words>
  <Application>Microsoft Macintosh PowerPoint</Application>
  <PresentationFormat>Personnalisé</PresentationFormat>
  <Paragraphs>51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Clash Grotesk Semibold</vt:lpstr>
      <vt:lpstr>ClashGrotesk-Extralight</vt:lpstr>
      <vt:lpstr>ClashGrotesk-Medium</vt:lpstr>
      <vt:lpstr>ClashGrotesk-Semibold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Alban VERLAINE</dc:creator>
  <cp:lastModifiedBy>Alban VERLAINE</cp:lastModifiedBy>
  <cp:revision>5</cp:revision>
  <dcterms:created xsi:type="dcterms:W3CDTF">2021-09-13T12:51:28Z</dcterms:created>
  <dcterms:modified xsi:type="dcterms:W3CDTF">2021-10-14T08:11:56Z</dcterms:modified>
</cp:coreProperties>
</file>