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84" r:id="rId1"/>
  </p:sldMasterIdLst>
  <p:sldIdLst>
    <p:sldId id="256" r:id="rId2"/>
  </p:sldIdLst>
  <p:sldSz cx="9720263" cy="3959225"/>
  <p:notesSz cx="6858000" cy="9144000"/>
  <p:defaultTextStyle>
    <a:defPPr>
      <a:defRPr lang="fr-FR"/>
    </a:defPPr>
    <a:lvl1pPr marL="0" algn="l" defTabSz="656539" rtl="0" eaLnBrk="1" latinLnBrk="0" hangingPunct="1">
      <a:defRPr sz="1292" kern="1200">
        <a:solidFill>
          <a:schemeClr val="tx1"/>
        </a:solidFill>
        <a:latin typeface="+mn-lt"/>
        <a:ea typeface="+mn-ea"/>
        <a:cs typeface="+mn-cs"/>
      </a:defRPr>
    </a:lvl1pPr>
    <a:lvl2pPr marL="328270" algn="l" defTabSz="656539" rtl="0" eaLnBrk="1" latinLnBrk="0" hangingPunct="1">
      <a:defRPr sz="1292" kern="1200">
        <a:solidFill>
          <a:schemeClr val="tx1"/>
        </a:solidFill>
        <a:latin typeface="+mn-lt"/>
        <a:ea typeface="+mn-ea"/>
        <a:cs typeface="+mn-cs"/>
      </a:defRPr>
    </a:lvl2pPr>
    <a:lvl3pPr marL="656539" algn="l" defTabSz="656539" rtl="0" eaLnBrk="1" latinLnBrk="0" hangingPunct="1">
      <a:defRPr sz="1292" kern="1200">
        <a:solidFill>
          <a:schemeClr val="tx1"/>
        </a:solidFill>
        <a:latin typeface="+mn-lt"/>
        <a:ea typeface="+mn-ea"/>
        <a:cs typeface="+mn-cs"/>
      </a:defRPr>
    </a:lvl3pPr>
    <a:lvl4pPr marL="984809" algn="l" defTabSz="656539" rtl="0" eaLnBrk="1" latinLnBrk="0" hangingPunct="1">
      <a:defRPr sz="1292" kern="1200">
        <a:solidFill>
          <a:schemeClr val="tx1"/>
        </a:solidFill>
        <a:latin typeface="+mn-lt"/>
        <a:ea typeface="+mn-ea"/>
        <a:cs typeface="+mn-cs"/>
      </a:defRPr>
    </a:lvl4pPr>
    <a:lvl5pPr marL="1313078" algn="l" defTabSz="656539" rtl="0" eaLnBrk="1" latinLnBrk="0" hangingPunct="1">
      <a:defRPr sz="1292" kern="1200">
        <a:solidFill>
          <a:schemeClr val="tx1"/>
        </a:solidFill>
        <a:latin typeface="+mn-lt"/>
        <a:ea typeface="+mn-ea"/>
        <a:cs typeface="+mn-cs"/>
      </a:defRPr>
    </a:lvl5pPr>
    <a:lvl6pPr marL="1641348" algn="l" defTabSz="656539" rtl="0" eaLnBrk="1" latinLnBrk="0" hangingPunct="1">
      <a:defRPr sz="1292" kern="1200">
        <a:solidFill>
          <a:schemeClr val="tx1"/>
        </a:solidFill>
        <a:latin typeface="+mn-lt"/>
        <a:ea typeface="+mn-ea"/>
        <a:cs typeface="+mn-cs"/>
      </a:defRPr>
    </a:lvl6pPr>
    <a:lvl7pPr marL="1969618" algn="l" defTabSz="656539" rtl="0" eaLnBrk="1" latinLnBrk="0" hangingPunct="1">
      <a:defRPr sz="1292" kern="1200">
        <a:solidFill>
          <a:schemeClr val="tx1"/>
        </a:solidFill>
        <a:latin typeface="+mn-lt"/>
        <a:ea typeface="+mn-ea"/>
        <a:cs typeface="+mn-cs"/>
      </a:defRPr>
    </a:lvl7pPr>
    <a:lvl8pPr marL="2297887" algn="l" defTabSz="656539" rtl="0" eaLnBrk="1" latinLnBrk="0" hangingPunct="1">
      <a:defRPr sz="1292" kern="1200">
        <a:solidFill>
          <a:schemeClr val="tx1"/>
        </a:solidFill>
        <a:latin typeface="+mn-lt"/>
        <a:ea typeface="+mn-ea"/>
        <a:cs typeface="+mn-cs"/>
      </a:defRPr>
    </a:lvl8pPr>
    <a:lvl9pPr marL="2626157" algn="l" defTabSz="656539" rtl="0" eaLnBrk="1" latinLnBrk="0" hangingPunct="1">
      <a:defRPr sz="1292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6405"/>
  </p:normalViewPr>
  <p:slideViewPr>
    <p:cSldViewPr snapToGrid="0" snapToObjects="1">
      <p:cViewPr varScale="1">
        <p:scale>
          <a:sx n="167" d="100"/>
          <a:sy n="167" d="100"/>
        </p:scale>
        <p:origin x="184" y="82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15033" y="647957"/>
            <a:ext cx="7290197" cy="1378397"/>
          </a:xfrm>
        </p:spPr>
        <p:txBody>
          <a:bodyPr anchor="b"/>
          <a:lstStyle>
            <a:lvl1pPr algn="ctr">
              <a:defRPr sz="3464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15033" y="2079510"/>
            <a:ext cx="7290197" cy="955896"/>
          </a:xfrm>
        </p:spPr>
        <p:txBody>
          <a:bodyPr/>
          <a:lstStyle>
            <a:lvl1pPr marL="0" indent="0" algn="ctr">
              <a:buNone/>
              <a:defRPr sz="1386"/>
            </a:lvl1pPr>
            <a:lvl2pPr marL="263942" indent="0" algn="ctr">
              <a:buNone/>
              <a:defRPr sz="1155"/>
            </a:lvl2pPr>
            <a:lvl3pPr marL="527883" indent="0" algn="ctr">
              <a:buNone/>
              <a:defRPr sz="1039"/>
            </a:lvl3pPr>
            <a:lvl4pPr marL="791825" indent="0" algn="ctr">
              <a:buNone/>
              <a:defRPr sz="924"/>
            </a:lvl4pPr>
            <a:lvl5pPr marL="1055766" indent="0" algn="ctr">
              <a:buNone/>
              <a:defRPr sz="924"/>
            </a:lvl5pPr>
            <a:lvl6pPr marL="1319708" indent="0" algn="ctr">
              <a:buNone/>
              <a:defRPr sz="924"/>
            </a:lvl6pPr>
            <a:lvl7pPr marL="1583649" indent="0" algn="ctr">
              <a:buNone/>
              <a:defRPr sz="924"/>
            </a:lvl7pPr>
            <a:lvl8pPr marL="1847591" indent="0" algn="ctr">
              <a:buNone/>
              <a:defRPr sz="924"/>
            </a:lvl8pPr>
            <a:lvl9pPr marL="2111532" indent="0" algn="ctr">
              <a:buNone/>
              <a:defRPr sz="924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CD7334-008E-E243-A782-9B6185D0670E}" type="datetimeFigureOut">
              <a:rPr lang="fr-FR" smtClean="0"/>
              <a:t>12/10/2021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4A6ECE-881D-654A-864A-ED560EE00FE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238334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Modifier les styles du texte du masque
Deuxième niveau
Troisième niveau
Quatrième niveau
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CD7334-008E-E243-A782-9B6185D0670E}" type="datetimeFigureOut">
              <a:rPr lang="fr-FR" smtClean="0"/>
              <a:t>12/10/2021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4A6ECE-881D-654A-864A-ED560EE00FE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306202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956063" y="210792"/>
            <a:ext cx="2095932" cy="3355260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68268" y="210792"/>
            <a:ext cx="6166292" cy="3355260"/>
          </a:xfrm>
        </p:spPr>
        <p:txBody>
          <a:bodyPr vert="eaVert"/>
          <a:lstStyle/>
          <a:p>
            <a:pPr lvl="0"/>
            <a:r>
              <a:rPr lang="fr-FR"/>
              <a:t>Modifier les styles du texte du masque
Deuxième niveau
Troisième niveau
Quatrième niveau
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CD7334-008E-E243-A782-9B6185D0670E}" type="datetimeFigureOut">
              <a:rPr lang="fr-FR" smtClean="0"/>
              <a:t>12/10/2021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4A6ECE-881D-654A-864A-ED560EE00FE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38469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Modifier les styles du texte du masque
Deuxième niveau
Troisième niveau
Quatrième niveau
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CD7334-008E-E243-A782-9B6185D0670E}" type="datetimeFigureOut">
              <a:rPr lang="fr-FR" smtClean="0"/>
              <a:t>12/10/2021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4A6ECE-881D-654A-864A-ED560EE00FE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296992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3205" y="987058"/>
            <a:ext cx="8383727" cy="1646927"/>
          </a:xfrm>
        </p:spPr>
        <p:txBody>
          <a:bodyPr anchor="b"/>
          <a:lstStyle>
            <a:lvl1pPr>
              <a:defRPr sz="3464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63205" y="2649565"/>
            <a:ext cx="8383727" cy="866080"/>
          </a:xfrm>
        </p:spPr>
        <p:txBody>
          <a:bodyPr/>
          <a:lstStyle>
            <a:lvl1pPr marL="0" indent="0">
              <a:buNone/>
              <a:defRPr sz="1386">
                <a:solidFill>
                  <a:schemeClr val="tx1">
                    <a:tint val="75000"/>
                  </a:schemeClr>
                </a:solidFill>
              </a:defRPr>
            </a:lvl1pPr>
            <a:lvl2pPr marL="263942" indent="0">
              <a:buNone/>
              <a:defRPr sz="1155">
                <a:solidFill>
                  <a:schemeClr val="tx1">
                    <a:tint val="75000"/>
                  </a:schemeClr>
                </a:solidFill>
              </a:defRPr>
            </a:lvl2pPr>
            <a:lvl3pPr marL="527883" indent="0">
              <a:buNone/>
              <a:defRPr sz="1039">
                <a:solidFill>
                  <a:schemeClr val="tx1">
                    <a:tint val="75000"/>
                  </a:schemeClr>
                </a:solidFill>
              </a:defRPr>
            </a:lvl3pPr>
            <a:lvl4pPr marL="791825" indent="0">
              <a:buNone/>
              <a:defRPr sz="924">
                <a:solidFill>
                  <a:schemeClr val="tx1">
                    <a:tint val="75000"/>
                  </a:schemeClr>
                </a:solidFill>
              </a:defRPr>
            </a:lvl4pPr>
            <a:lvl5pPr marL="1055766" indent="0">
              <a:buNone/>
              <a:defRPr sz="924">
                <a:solidFill>
                  <a:schemeClr val="tx1">
                    <a:tint val="75000"/>
                  </a:schemeClr>
                </a:solidFill>
              </a:defRPr>
            </a:lvl5pPr>
            <a:lvl6pPr marL="1319708" indent="0">
              <a:buNone/>
              <a:defRPr sz="924">
                <a:solidFill>
                  <a:schemeClr val="tx1">
                    <a:tint val="75000"/>
                  </a:schemeClr>
                </a:solidFill>
              </a:defRPr>
            </a:lvl6pPr>
            <a:lvl7pPr marL="1583649" indent="0">
              <a:buNone/>
              <a:defRPr sz="924">
                <a:solidFill>
                  <a:schemeClr val="tx1">
                    <a:tint val="75000"/>
                  </a:schemeClr>
                </a:solidFill>
              </a:defRPr>
            </a:lvl7pPr>
            <a:lvl8pPr marL="1847591" indent="0">
              <a:buNone/>
              <a:defRPr sz="924">
                <a:solidFill>
                  <a:schemeClr val="tx1">
                    <a:tint val="75000"/>
                  </a:schemeClr>
                </a:solidFill>
              </a:defRPr>
            </a:lvl8pPr>
            <a:lvl9pPr marL="2111532" indent="0">
              <a:buNone/>
              <a:defRPr sz="924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Modifier les styles du texte du masque
Deuxième niveau
Troisième niveau
Quatrième niveau
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CD7334-008E-E243-A782-9B6185D0670E}" type="datetimeFigureOut">
              <a:rPr lang="fr-FR" smtClean="0"/>
              <a:t>12/10/2021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4A6ECE-881D-654A-864A-ED560EE00FE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939156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68268" y="1053960"/>
            <a:ext cx="4131112" cy="2512092"/>
          </a:xfrm>
        </p:spPr>
        <p:txBody>
          <a:bodyPr/>
          <a:lstStyle/>
          <a:p>
            <a:pPr lvl="0"/>
            <a:r>
              <a:rPr lang="fr-FR"/>
              <a:t>Modifier les styles du texte du masque
Deuxième niveau
Troisième niveau
Quatrième niveau
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20883" y="1053960"/>
            <a:ext cx="4131112" cy="2512092"/>
          </a:xfrm>
        </p:spPr>
        <p:txBody>
          <a:bodyPr/>
          <a:lstStyle/>
          <a:p>
            <a:pPr lvl="0"/>
            <a:r>
              <a:rPr lang="fr-FR"/>
              <a:t>Modifier les styles du texte du masque
Deuxième niveau
Troisième niveau
Quatrième niveau
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CD7334-008E-E243-A782-9B6185D0670E}" type="datetimeFigureOut">
              <a:rPr lang="fr-FR" smtClean="0"/>
              <a:t>12/10/2021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4A6ECE-881D-654A-864A-ED560EE00FE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486153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9534" y="210792"/>
            <a:ext cx="8383727" cy="765267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69535" y="970560"/>
            <a:ext cx="4112126" cy="475657"/>
          </a:xfrm>
        </p:spPr>
        <p:txBody>
          <a:bodyPr anchor="b"/>
          <a:lstStyle>
            <a:lvl1pPr marL="0" indent="0">
              <a:buNone/>
              <a:defRPr sz="1386" b="1"/>
            </a:lvl1pPr>
            <a:lvl2pPr marL="263942" indent="0">
              <a:buNone/>
              <a:defRPr sz="1155" b="1"/>
            </a:lvl2pPr>
            <a:lvl3pPr marL="527883" indent="0">
              <a:buNone/>
              <a:defRPr sz="1039" b="1"/>
            </a:lvl3pPr>
            <a:lvl4pPr marL="791825" indent="0">
              <a:buNone/>
              <a:defRPr sz="924" b="1"/>
            </a:lvl4pPr>
            <a:lvl5pPr marL="1055766" indent="0">
              <a:buNone/>
              <a:defRPr sz="924" b="1"/>
            </a:lvl5pPr>
            <a:lvl6pPr marL="1319708" indent="0">
              <a:buNone/>
              <a:defRPr sz="924" b="1"/>
            </a:lvl6pPr>
            <a:lvl7pPr marL="1583649" indent="0">
              <a:buNone/>
              <a:defRPr sz="924" b="1"/>
            </a:lvl7pPr>
            <a:lvl8pPr marL="1847591" indent="0">
              <a:buNone/>
              <a:defRPr sz="924" b="1"/>
            </a:lvl8pPr>
            <a:lvl9pPr marL="2111532" indent="0">
              <a:buNone/>
              <a:defRPr sz="924" b="1"/>
            </a:lvl9pPr>
          </a:lstStyle>
          <a:p>
            <a:pPr lvl="0"/>
            <a:r>
              <a:rPr lang="fr-FR"/>
              <a:t>Modifier les styles du texte du masque
Deuxième niveau
Troisième niveau
Quatrième niveau
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69535" y="1446217"/>
            <a:ext cx="4112126" cy="2127167"/>
          </a:xfrm>
        </p:spPr>
        <p:txBody>
          <a:bodyPr/>
          <a:lstStyle/>
          <a:p>
            <a:pPr lvl="0"/>
            <a:r>
              <a:rPr lang="fr-FR"/>
              <a:t>Modifier les styles du texte du masque
Deuxième niveau
Troisième niveau
Quatrième niveau
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20883" y="970560"/>
            <a:ext cx="4132378" cy="475657"/>
          </a:xfrm>
        </p:spPr>
        <p:txBody>
          <a:bodyPr anchor="b"/>
          <a:lstStyle>
            <a:lvl1pPr marL="0" indent="0">
              <a:buNone/>
              <a:defRPr sz="1386" b="1"/>
            </a:lvl1pPr>
            <a:lvl2pPr marL="263942" indent="0">
              <a:buNone/>
              <a:defRPr sz="1155" b="1"/>
            </a:lvl2pPr>
            <a:lvl3pPr marL="527883" indent="0">
              <a:buNone/>
              <a:defRPr sz="1039" b="1"/>
            </a:lvl3pPr>
            <a:lvl4pPr marL="791825" indent="0">
              <a:buNone/>
              <a:defRPr sz="924" b="1"/>
            </a:lvl4pPr>
            <a:lvl5pPr marL="1055766" indent="0">
              <a:buNone/>
              <a:defRPr sz="924" b="1"/>
            </a:lvl5pPr>
            <a:lvl6pPr marL="1319708" indent="0">
              <a:buNone/>
              <a:defRPr sz="924" b="1"/>
            </a:lvl6pPr>
            <a:lvl7pPr marL="1583649" indent="0">
              <a:buNone/>
              <a:defRPr sz="924" b="1"/>
            </a:lvl7pPr>
            <a:lvl8pPr marL="1847591" indent="0">
              <a:buNone/>
              <a:defRPr sz="924" b="1"/>
            </a:lvl8pPr>
            <a:lvl9pPr marL="2111532" indent="0">
              <a:buNone/>
              <a:defRPr sz="924" b="1"/>
            </a:lvl9pPr>
          </a:lstStyle>
          <a:p>
            <a:pPr lvl="0"/>
            <a:r>
              <a:rPr lang="fr-FR"/>
              <a:t>Modifier les styles du texte du masque
Deuxième niveau
Troisième niveau
Quatrième niveau
Cinquième niveau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920883" y="1446217"/>
            <a:ext cx="4132378" cy="2127167"/>
          </a:xfrm>
        </p:spPr>
        <p:txBody>
          <a:bodyPr/>
          <a:lstStyle/>
          <a:p>
            <a:pPr lvl="0"/>
            <a:r>
              <a:rPr lang="fr-FR"/>
              <a:t>Modifier les styles du texte du masque
Deuxième niveau
Troisième niveau
Quatrième niveau
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CD7334-008E-E243-A782-9B6185D0670E}" type="datetimeFigureOut">
              <a:rPr lang="fr-FR" smtClean="0"/>
              <a:t>12/10/2021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4A6ECE-881D-654A-864A-ED560EE00FE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658604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CD7334-008E-E243-A782-9B6185D0670E}" type="datetimeFigureOut">
              <a:rPr lang="fr-FR" smtClean="0"/>
              <a:t>12/10/2021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4A6ECE-881D-654A-864A-ED560EE00FE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822389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CD7334-008E-E243-A782-9B6185D0670E}" type="datetimeFigureOut">
              <a:rPr lang="fr-FR" smtClean="0"/>
              <a:t>12/10/2021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4A6ECE-881D-654A-864A-ED560EE00FE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768038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9534" y="263948"/>
            <a:ext cx="3135038" cy="923819"/>
          </a:xfrm>
        </p:spPr>
        <p:txBody>
          <a:bodyPr anchor="b"/>
          <a:lstStyle>
            <a:lvl1pPr>
              <a:defRPr sz="1847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32378" y="570055"/>
            <a:ext cx="4920883" cy="2813616"/>
          </a:xfrm>
        </p:spPr>
        <p:txBody>
          <a:bodyPr/>
          <a:lstStyle>
            <a:lvl1pPr>
              <a:defRPr sz="1847"/>
            </a:lvl1pPr>
            <a:lvl2pPr>
              <a:defRPr sz="1616"/>
            </a:lvl2pPr>
            <a:lvl3pPr>
              <a:defRPr sz="1386"/>
            </a:lvl3pPr>
            <a:lvl4pPr>
              <a:defRPr sz="1155"/>
            </a:lvl4pPr>
            <a:lvl5pPr>
              <a:defRPr sz="1155"/>
            </a:lvl5pPr>
            <a:lvl6pPr>
              <a:defRPr sz="1155"/>
            </a:lvl6pPr>
            <a:lvl7pPr>
              <a:defRPr sz="1155"/>
            </a:lvl7pPr>
            <a:lvl8pPr>
              <a:defRPr sz="1155"/>
            </a:lvl8pPr>
            <a:lvl9pPr>
              <a:defRPr sz="1155"/>
            </a:lvl9pPr>
          </a:lstStyle>
          <a:p>
            <a:pPr lvl="0"/>
            <a:r>
              <a:rPr lang="fr-FR"/>
              <a:t>Modifier les styles du texte du masque
Deuxième niveau
Troisième niveau
Quatrième niveau
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69534" y="1187768"/>
            <a:ext cx="3135038" cy="2200486"/>
          </a:xfrm>
        </p:spPr>
        <p:txBody>
          <a:bodyPr/>
          <a:lstStyle>
            <a:lvl1pPr marL="0" indent="0">
              <a:buNone/>
              <a:defRPr sz="924"/>
            </a:lvl1pPr>
            <a:lvl2pPr marL="263942" indent="0">
              <a:buNone/>
              <a:defRPr sz="808"/>
            </a:lvl2pPr>
            <a:lvl3pPr marL="527883" indent="0">
              <a:buNone/>
              <a:defRPr sz="693"/>
            </a:lvl3pPr>
            <a:lvl4pPr marL="791825" indent="0">
              <a:buNone/>
              <a:defRPr sz="577"/>
            </a:lvl4pPr>
            <a:lvl5pPr marL="1055766" indent="0">
              <a:buNone/>
              <a:defRPr sz="577"/>
            </a:lvl5pPr>
            <a:lvl6pPr marL="1319708" indent="0">
              <a:buNone/>
              <a:defRPr sz="577"/>
            </a:lvl6pPr>
            <a:lvl7pPr marL="1583649" indent="0">
              <a:buNone/>
              <a:defRPr sz="577"/>
            </a:lvl7pPr>
            <a:lvl8pPr marL="1847591" indent="0">
              <a:buNone/>
              <a:defRPr sz="577"/>
            </a:lvl8pPr>
            <a:lvl9pPr marL="2111532" indent="0">
              <a:buNone/>
              <a:defRPr sz="577"/>
            </a:lvl9pPr>
          </a:lstStyle>
          <a:p>
            <a:pPr lvl="0"/>
            <a:r>
              <a:rPr lang="fr-FR"/>
              <a:t>Modifier les styles du texte du masque
Deuxième niveau
Troisième niveau
Quatrième niveau
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CD7334-008E-E243-A782-9B6185D0670E}" type="datetimeFigureOut">
              <a:rPr lang="fr-FR" smtClean="0"/>
              <a:t>12/10/2021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4A6ECE-881D-654A-864A-ED560EE00FE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888944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9534" y="263948"/>
            <a:ext cx="3135038" cy="923819"/>
          </a:xfrm>
        </p:spPr>
        <p:txBody>
          <a:bodyPr anchor="b"/>
          <a:lstStyle>
            <a:lvl1pPr>
              <a:defRPr sz="1847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132378" y="570055"/>
            <a:ext cx="4920883" cy="2813616"/>
          </a:xfrm>
        </p:spPr>
        <p:txBody>
          <a:bodyPr anchor="t"/>
          <a:lstStyle>
            <a:lvl1pPr marL="0" indent="0">
              <a:buNone/>
              <a:defRPr sz="1847"/>
            </a:lvl1pPr>
            <a:lvl2pPr marL="263942" indent="0">
              <a:buNone/>
              <a:defRPr sz="1616"/>
            </a:lvl2pPr>
            <a:lvl3pPr marL="527883" indent="0">
              <a:buNone/>
              <a:defRPr sz="1386"/>
            </a:lvl3pPr>
            <a:lvl4pPr marL="791825" indent="0">
              <a:buNone/>
              <a:defRPr sz="1155"/>
            </a:lvl4pPr>
            <a:lvl5pPr marL="1055766" indent="0">
              <a:buNone/>
              <a:defRPr sz="1155"/>
            </a:lvl5pPr>
            <a:lvl6pPr marL="1319708" indent="0">
              <a:buNone/>
              <a:defRPr sz="1155"/>
            </a:lvl6pPr>
            <a:lvl7pPr marL="1583649" indent="0">
              <a:buNone/>
              <a:defRPr sz="1155"/>
            </a:lvl7pPr>
            <a:lvl8pPr marL="1847591" indent="0">
              <a:buNone/>
              <a:defRPr sz="1155"/>
            </a:lvl8pPr>
            <a:lvl9pPr marL="2111532" indent="0">
              <a:buNone/>
              <a:defRPr sz="1155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69534" y="1187768"/>
            <a:ext cx="3135038" cy="2200486"/>
          </a:xfrm>
        </p:spPr>
        <p:txBody>
          <a:bodyPr/>
          <a:lstStyle>
            <a:lvl1pPr marL="0" indent="0">
              <a:buNone/>
              <a:defRPr sz="924"/>
            </a:lvl1pPr>
            <a:lvl2pPr marL="263942" indent="0">
              <a:buNone/>
              <a:defRPr sz="808"/>
            </a:lvl2pPr>
            <a:lvl3pPr marL="527883" indent="0">
              <a:buNone/>
              <a:defRPr sz="693"/>
            </a:lvl3pPr>
            <a:lvl4pPr marL="791825" indent="0">
              <a:buNone/>
              <a:defRPr sz="577"/>
            </a:lvl4pPr>
            <a:lvl5pPr marL="1055766" indent="0">
              <a:buNone/>
              <a:defRPr sz="577"/>
            </a:lvl5pPr>
            <a:lvl6pPr marL="1319708" indent="0">
              <a:buNone/>
              <a:defRPr sz="577"/>
            </a:lvl6pPr>
            <a:lvl7pPr marL="1583649" indent="0">
              <a:buNone/>
              <a:defRPr sz="577"/>
            </a:lvl7pPr>
            <a:lvl8pPr marL="1847591" indent="0">
              <a:buNone/>
              <a:defRPr sz="577"/>
            </a:lvl8pPr>
            <a:lvl9pPr marL="2111532" indent="0">
              <a:buNone/>
              <a:defRPr sz="577"/>
            </a:lvl9pPr>
          </a:lstStyle>
          <a:p>
            <a:pPr lvl="0"/>
            <a:r>
              <a:rPr lang="fr-FR"/>
              <a:t>Modifier les styles du texte du masque
Deuxième niveau
Troisième niveau
Quatrième niveau
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CD7334-008E-E243-A782-9B6185D0670E}" type="datetimeFigureOut">
              <a:rPr lang="fr-FR" smtClean="0"/>
              <a:t>12/10/2021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4A6ECE-881D-654A-864A-ED560EE00FE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968181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68268" y="210792"/>
            <a:ext cx="8383727" cy="7652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68268" y="1053960"/>
            <a:ext cx="8383727" cy="25120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Modifier les styles du texte du masque
Deuxième niveau
Troisième niveau
Quatrième niveau
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68268" y="3669615"/>
            <a:ext cx="2187059" cy="2107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69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CD7334-008E-E243-A782-9B6185D0670E}" type="datetimeFigureOut">
              <a:rPr lang="fr-FR" smtClean="0"/>
              <a:t>12/10/2021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19837" y="3669615"/>
            <a:ext cx="3280589" cy="2107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69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864936" y="3669615"/>
            <a:ext cx="2187059" cy="2107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69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4A6ECE-881D-654A-864A-ED560EE00FE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262972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527883" rtl="0" eaLnBrk="1" latinLnBrk="0" hangingPunct="1">
        <a:lnSpc>
          <a:spcPct val="90000"/>
        </a:lnSpc>
        <a:spcBef>
          <a:spcPct val="0"/>
        </a:spcBef>
        <a:buNone/>
        <a:defRPr sz="254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31971" indent="-131971" algn="l" defTabSz="527883" rtl="0" eaLnBrk="1" latinLnBrk="0" hangingPunct="1">
        <a:lnSpc>
          <a:spcPct val="90000"/>
        </a:lnSpc>
        <a:spcBef>
          <a:spcPts val="577"/>
        </a:spcBef>
        <a:buFont typeface="Arial" panose="020B0604020202020204" pitchFamily="34" charset="0"/>
        <a:buChar char="•"/>
        <a:defRPr sz="1616" kern="1200">
          <a:solidFill>
            <a:schemeClr val="tx1"/>
          </a:solidFill>
          <a:latin typeface="+mn-lt"/>
          <a:ea typeface="+mn-ea"/>
          <a:cs typeface="+mn-cs"/>
        </a:defRPr>
      </a:lvl1pPr>
      <a:lvl2pPr marL="395912" indent="-131971" algn="l" defTabSz="527883" rtl="0" eaLnBrk="1" latinLnBrk="0" hangingPunct="1">
        <a:lnSpc>
          <a:spcPct val="90000"/>
        </a:lnSpc>
        <a:spcBef>
          <a:spcPts val="289"/>
        </a:spcBef>
        <a:buFont typeface="Arial" panose="020B0604020202020204" pitchFamily="34" charset="0"/>
        <a:buChar char="•"/>
        <a:defRPr sz="1386" kern="1200">
          <a:solidFill>
            <a:schemeClr val="tx1"/>
          </a:solidFill>
          <a:latin typeface="+mn-lt"/>
          <a:ea typeface="+mn-ea"/>
          <a:cs typeface="+mn-cs"/>
        </a:defRPr>
      </a:lvl2pPr>
      <a:lvl3pPr marL="659854" indent="-131971" algn="l" defTabSz="527883" rtl="0" eaLnBrk="1" latinLnBrk="0" hangingPunct="1">
        <a:lnSpc>
          <a:spcPct val="90000"/>
        </a:lnSpc>
        <a:spcBef>
          <a:spcPts val="289"/>
        </a:spcBef>
        <a:buFont typeface="Arial" panose="020B0604020202020204" pitchFamily="34" charset="0"/>
        <a:buChar char="•"/>
        <a:defRPr sz="1155" kern="1200">
          <a:solidFill>
            <a:schemeClr val="tx1"/>
          </a:solidFill>
          <a:latin typeface="+mn-lt"/>
          <a:ea typeface="+mn-ea"/>
          <a:cs typeface="+mn-cs"/>
        </a:defRPr>
      </a:lvl3pPr>
      <a:lvl4pPr marL="923795" indent="-131971" algn="l" defTabSz="527883" rtl="0" eaLnBrk="1" latinLnBrk="0" hangingPunct="1">
        <a:lnSpc>
          <a:spcPct val="90000"/>
        </a:lnSpc>
        <a:spcBef>
          <a:spcPts val="289"/>
        </a:spcBef>
        <a:buFont typeface="Arial" panose="020B0604020202020204" pitchFamily="34" charset="0"/>
        <a:buChar char="•"/>
        <a:defRPr sz="1039" kern="1200">
          <a:solidFill>
            <a:schemeClr val="tx1"/>
          </a:solidFill>
          <a:latin typeface="+mn-lt"/>
          <a:ea typeface="+mn-ea"/>
          <a:cs typeface="+mn-cs"/>
        </a:defRPr>
      </a:lvl4pPr>
      <a:lvl5pPr marL="1187737" indent="-131971" algn="l" defTabSz="527883" rtl="0" eaLnBrk="1" latinLnBrk="0" hangingPunct="1">
        <a:lnSpc>
          <a:spcPct val="90000"/>
        </a:lnSpc>
        <a:spcBef>
          <a:spcPts val="289"/>
        </a:spcBef>
        <a:buFont typeface="Arial" panose="020B0604020202020204" pitchFamily="34" charset="0"/>
        <a:buChar char="•"/>
        <a:defRPr sz="1039" kern="1200">
          <a:solidFill>
            <a:schemeClr val="tx1"/>
          </a:solidFill>
          <a:latin typeface="+mn-lt"/>
          <a:ea typeface="+mn-ea"/>
          <a:cs typeface="+mn-cs"/>
        </a:defRPr>
      </a:lvl5pPr>
      <a:lvl6pPr marL="1451679" indent="-131971" algn="l" defTabSz="527883" rtl="0" eaLnBrk="1" latinLnBrk="0" hangingPunct="1">
        <a:lnSpc>
          <a:spcPct val="90000"/>
        </a:lnSpc>
        <a:spcBef>
          <a:spcPts val="289"/>
        </a:spcBef>
        <a:buFont typeface="Arial" panose="020B0604020202020204" pitchFamily="34" charset="0"/>
        <a:buChar char="•"/>
        <a:defRPr sz="1039" kern="1200">
          <a:solidFill>
            <a:schemeClr val="tx1"/>
          </a:solidFill>
          <a:latin typeface="+mn-lt"/>
          <a:ea typeface="+mn-ea"/>
          <a:cs typeface="+mn-cs"/>
        </a:defRPr>
      </a:lvl6pPr>
      <a:lvl7pPr marL="1715620" indent="-131971" algn="l" defTabSz="527883" rtl="0" eaLnBrk="1" latinLnBrk="0" hangingPunct="1">
        <a:lnSpc>
          <a:spcPct val="90000"/>
        </a:lnSpc>
        <a:spcBef>
          <a:spcPts val="289"/>
        </a:spcBef>
        <a:buFont typeface="Arial" panose="020B0604020202020204" pitchFamily="34" charset="0"/>
        <a:buChar char="•"/>
        <a:defRPr sz="1039" kern="1200">
          <a:solidFill>
            <a:schemeClr val="tx1"/>
          </a:solidFill>
          <a:latin typeface="+mn-lt"/>
          <a:ea typeface="+mn-ea"/>
          <a:cs typeface="+mn-cs"/>
        </a:defRPr>
      </a:lvl7pPr>
      <a:lvl8pPr marL="1979562" indent="-131971" algn="l" defTabSz="527883" rtl="0" eaLnBrk="1" latinLnBrk="0" hangingPunct="1">
        <a:lnSpc>
          <a:spcPct val="90000"/>
        </a:lnSpc>
        <a:spcBef>
          <a:spcPts val="289"/>
        </a:spcBef>
        <a:buFont typeface="Arial" panose="020B0604020202020204" pitchFamily="34" charset="0"/>
        <a:buChar char="•"/>
        <a:defRPr sz="1039" kern="1200">
          <a:solidFill>
            <a:schemeClr val="tx1"/>
          </a:solidFill>
          <a:latin typeface="+mn-lt"/>
          <a:ea typeface="+mn-ea"/>
          <a:cs typeface="+mn-cs"/>
        </a:defRPr>
      </a:lvl8pPr>
      <a:lvl9pPr marL="2243503" indent="-131971" algn="l" defTabSz="527883" rtl="0" eaLnBrk="1" latinLnBrk="0" hangingPunct="1">
        <a:lnSpc>
          <a:spcPct val="90000"/>
        </a:lnSpc>
        <a:spcBef>
          <a:spcPts val="289"/>
        </a:spcBef>
        <a:buFont typeface="Arial" panose="020B0604020202020204" pitchFamily="34" charset="0"/>
        <a:buChar char="•"/>
        <a:defRPr sz="1039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27883" rtl="0" eaLnBrk="1" latinLnBrk="0" hangingPunct="1">
        <a:defRPr sz="1039" kern="1200">
          <a:solidFill>
            <a:schemeClr val="tx1"/>
          </a:solidFill>
          <a:latin typeface="+mn-lt"/>
          <a:ea typeface="+mn-ea"/>
          <a:cs typeface="+mn-cs"/>
        </a:defRPr>
      </a:lvl1pPr>
      <a:lvl2pPr marL="263942" algn="l" defTabSz="527883" rtl="0" eaLnBrk="1" latinLnBrk="0" hangingPunct="1">
        <a:defRPr sz="1039" kern="1200">
          <a:solidFill>
            <a:schemeClr val="tx1"/>
          </a:solidFill>
          <a:latin typeface="+mn-lt"/>
          <a:ea typeface="+mn-ea"/>
          <a:cs typeface="+mn-cs"/>
        </a:defRPr>
      </a:lvl2pPr>
      <a:lvl3pPr marL="527883" algn="l" defTabSz="527883" rtl="0" eaLnBrk="1" latinLnBrk="0" hangingPunct="1">
        <a:defRPr sz="1039" kern="1200">
          <a:solidFill>
            <a:schemeClr val="tx1"/>
          </a:solidFill>
          <a:latin typeface="+mn-lt"/>
          <a:ea typeface="+mn-ea"/>
          <a:cs typeface="+mn-cs"/>
        </a:defRPr>
      </a:lvl3pPr>
      <a:lvl4pPr marL="791825" algn="l" defTabSz="527883" rtl="0" eaLnBrk="1" latinLnBrk="0" hangingPunct="1">
        <a:defRPr sz="1039" kern="1200">
          <a:solidFill>
            <a:schemeClr val="tx1"/>
          </a:solidFill>
          <a:latin typeface="+mn-lt"/>
          <a:ea typeface="+mn-ea"/>
          <a:cs typeface="+mn-cs"/>
        </a:defRPr>
      </a:lvl4pPr>
      <a:lvl5pPr marL="1055766" algn="l" defTabSz="527883" rtl="0" eaLnBrk="1" latinLnBrk="0" hangingPunct="1">
        <a:defRPr sz="1039" kern="1200">
          <a:solidFill>
            <a:schemeClr val="tx1"/>
          </a:solidFill>
          <a:latin typeface="+mn-lt"/>
          <a:ea typeface="+mn-ea"/>
          <a:cs typeface="+mn-cs"/>
        </a:defRPr>
      </a:lvl5pPr>
      <a:lvl6pPr marL="1319708" algn="l" defTabSz="527883" rtl="0" eaLnBrk="1" latinLnBrk="0" hangingPunct="1">
        <a:defRPr sz="1039" kern="1200">
          <a:solidFill>
            <a:schemeClr val="tx1"/>
          </a:solidFill>
          <a:latin typeface="+mn-lt"/>
          <a:ea typeface="+mn-ea"/>
          <a:cs typeface="+mn-cs"/>
        </a:defRPr>
      </a:lvl6pPr>
      <a:lvl7pPr marL="1583649" algn="l" defTabSz="527883" rtl="0" eaLnBrk="1" latinLnBrk="0" hangingPunct="1">
        <a:defRPr sz="1039" kern="1200">
          <a:solidFill>
            <a:schemeClr val="tx1"/>
          </a:solidFill>
          <a:latin typeface="+mn-lt"/>
          <a:ea typeface="+mn-ea"/>
          <a:cs typeface="+mn-cs"/>
        </a:defRPr>
      </a:lvl7pPr>
      <a:lvl8pPr marL="1847591" algn="l" defTabSz="527883" rtl="0" eaLnBrk="1" latinLnBrk="0" hangingPunct="1">
        <a:defRPr sz="1039" kern="1200">
          <a:solidFill>
            <a:schemeClr val="tx1"/>
          </a:solidFill>
          <a:latin typeface="+mn-lt"/>
          <a:ea typeface="+mn-ea"/>
          <a:cs typeface="+mn-cs"/>
        </a:defRPr>
      </a:lvl8pPr>
      <a:lvl9pPr marL="2111532" algn="l" defTabSz="527883" rtl="0" eaLnBrk="1" latinLnBrk="0" hangingPunct="1">
        <a:defRPr sz="103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jp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561DDD42-BCB1-A349-A657-5206B0ECEB5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4770" b="-14814"/>
          <a:stretch/>
        </p:blipFill>
        <p:spPr>
          <a:xfrm>
            <a:off x="0" y="0"/>
            <a:ext cx="5960893" cy="3974100"/>
          </a:xfrm>
          <a:prstGeom prst="rect">
            <a:avLst/>
          </a:prstGeom>
        </p:spPr>
      </p:pic>
      <p:pic>
        <p:nvPicPr>
          <p:cNvPr id="13" name="Image 12">
            <a:extLst>
              <a:ext uri="{FF2B5EF4-FFF2-40B4-BE49-F238E27FC236}">
                <a16:creationId xmlns:a16="http://schemas.microsoft.com/office/drawing/2014/main" id="{0B5419D4-6E01-7546-A9CE-4194AFB6B7C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9794"/>
            <a:ext cx="9707715" cy="3959225"/>
          </a:xfrm>
          <a:prstGeom prst="rect">
            <a:avLst/>
          </a:prstGeom>
        </p:spPr>
      </p:pic>
      <p:sp>
        <p:nvSpPr>
          <p:cNvPr id="15" name="object 6">
            <a:extLst>
              <a:ext uri="{FF2B5EF4-FFF2-40B4-BE49-F238E27FC236}">
                <a16:creationId xmlns:a16="http://schemas.microsoft.com/office/drawing/2014/main" id="{B21D0B40-DA70-4249-B9F0-56BA5713A2F7}"/>
              </a:ext>
            </a:extLst>
          </p:cNvPr>
          <p:cNvSpPr/>
          <p:nvPr/>
        </p:nvSpPr>
        <p:spPr>
          <a:xfrm>
            <a:off x="2535320" y="0"/>
            <a:ext cx="4662170" cy="610870"/>
          </a:xfrm>
          <a:custGeom>
            <a:avLst/>
            <a:gdLst/>
            <a:ahLst/>
            <a:cxnLst/>
            <a:rect l="l" t="t" r="r" b="b"/>
            <a:pathLst>
              <a:path w="4662170" h="610870">
                <a:moveTo>
                  <a:pt x="4662004" y="0"/>
                </a:moveTo>
                <a:lnTo>
                  <a:pt x="0" y="0"/>
                </a:lnTo>
                <a:lnTo>
                  <a:pt x="0" y="610387"/>
                </a:lnTo>
                <a:lnTo>
                  <a:pt x="4662004" y="610387"/>
                </a:lnTo>
                <a:lnTo>
                  <a:pt x="4662004" y="0"/>
                </a:lnTo>
                <a:close/>
              </a:path>
            </a:pathLst>
          </a:custGeom>
          <a:solidFill>
            <a:srgbClr val="EE303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7">
            <a:extLst>
              <a:ext uri="{FF2B5EF4-FFF2-40B4-BE49-F238E27FC236}">
                <a16:creationId xmlns:a16="http://schemas.microsoft.com/office/drawing/2014/main" id="{D2310324-04FC-1F43-A081-5AD3C4256AAE}"/>
              </a:ext>
            </a:extLst>
          </p:cNvPr>
          <p:cNvSpPr txBox="1"/>
          <p:nvPr/>
        </p:nvSpPr>
        <p:spPr>
          <a:xfrm>
            <a:off x="2778525" y="33655"/>
            <a:ext cx="4175760" cy="5435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700" b="1" dirty="0">
                <a:solidFill>
                  <a:srgbClr val="FFFFFF"/>
                </a:solidFill>
                <a:latin typeface="ClashGrotesk-Semibold"/>
                <a:cs typeface="ClashGrotesk-Semibold"/>
              </a:rPr>
              <a:t>Du</a:t>
            </a:r>
            <a:r>
              <a:rPr sz="2700" b="1" spc="-30" dirty="0">
                <a:solidFill>
                  <a:srgbClr val="FFFFFF"/>
                </a:solidFill>
                <a:latin typeface="ClashGrotesk-Semibold"/>
                <a:cs typeface="ClashGrotesk-Semibold"/>
              </a:rPr>
              <a:t> </a:t>
            </a:r>
            <a:r>
              <a:rPr sz="3400" b="1" spc="30" dirty="0">
                <a:solidFill>
                  <a:srgbClr val="FFFFFF"/>
                </a:solidFill>
                <a:latin typeface="ClashGrotesk-Semibold"/>
                <a:cs typeface="ClashGrotesk-Semibold"/>
              </a:rPr>
              <a:t>1</a:t>
            </a:r>
            <a:r>
              <a:rPr sz="3400" b="1" dirty="0">
                <a:solidFill>
                  <a:srgbClr val="FFFFFF"/>
                </a:solidFill>
                <a:latin typeface="ClashGrotesk-Semibold"/>
                <a:cs typeface="ClashGrotesk-Semibold"/>
              </a:rPr>
              <a:t>5</a:t>
            </a:r>
            <a:r>
              <a:rPr sz="3400" b="1" spc="-160" dirty="0">
                <a:solidFill>
                  <a:srgbClr val="FFFFFF"/>
                </a:solidFill>
                <a:latin typeface="ClashGrotesk-Semibold"/>
                <a:cs typeface="ClashGrotesk-Semibold"/>
              </a:rPr>
              <a:t> </a:t>
            </a:r>
            <a:r>
              <a:rPr sz="2700" b="1" dirty="0">
                <a:solidFill>
                  <a:srgbClr val="FFFFFF"/>
                </a:solidFill>
                <a:latin typeface="ClashGrotesk-Semibold"/>
                <a:cs typeface="ClashGrotesk-Semibold"/>
              </a:rPr>
              <a:t>au</a:t>
            </a:r>
            <a:r>
              <a:rPr sz="2700" b="1" spc="-30" dirty="0">
                <a:solidFill>
                  <a:srgbClr val="FFFFFF"/>
                </a:solidFill>
                <a:latin typeface="ClashGrotesk-Semibold"/>
                <a:cs typeface="ClashGrotesk-Semibold"/>
              </a:rPr>
              <a:t> </a:t>
            </a:r>
            <a:r>
              <a:rPr sz="3400" b="1" spc="-25" dirty="0">
                <a:solidFill>
                  <a:srgbClr val="FFFFFF"/>
                </a:solidFill>
                <a:latin typeface="ClashGrotesk-Semibold"/>
                <a:cs typeface="ClashGrotesk-Semibold"/>
              </a:rPr>
              <a:t>2</a:t>
            </a:r>
            <a:r>
              <a:rPr sz="3400" b="1" dirty="0">
                <a:solidFill>
                  <a:srgbClr val="FFFFFF"/>
                </a:solidFill>
                <a:latin typeface="ClashGrotesk-Semibold"/>
                <a:cs typeface="ClashGrotesk-Semibold"/>
              </a:rPr>
              <a:t>0 </a:t>
            </a:r>
            <a:r>
              <a:rPr sz="3400" b="1" spc="-15" dirty="0">
                <a:solidFill>
                  <a:srgbClr val="FFFFFF"/>
                </a:solidFill>
                <a:latin typeface="ClashGrotesk-Semibold"/>
                <a:cs typeface="ClashGrotesk-Semibold"/>
              </a:rPr>
              <a:t>N</a:t>
            </a:r>
            <a:r>
              <a:rPr sz="3400" b="1" spc="-145" dirty="0">
                <a:solidFill>
                  <a:srgbClr val="FFFFFF"/>
                </a:solidFill>
                <a:latin typeface="ClashGrotesk-Semibold"/>
                <a:cs typeface="ClashGrotesk-Semibold"/>
              </a:rPr>
              <a:t>O</a:t>
            </a:r>
            <a:r>
              <a:rPr sz="3400" b="1" spc="-290" dirty="0">
                <a:solidFill>
                  <a:srgbClr val="FFFFFF"/>
                </a:solidFill>
                <a:latin typeface="ClashGrotesk-Semibold"/>
                <a:cs typeface="ClashGrotesk-Semibold"/>
              </a:rPr>
              <a:t>V</a:t>
            </a:r>
            <a:r>
              <a:rPr sz="3400" b="1" dirty="0">
                <a:solidFill>
                  <a:srgbClr val="FFFFFF"/>
                </a:solidFill>
                <a:latin typeface="ClashGrotesk-Semibold"/>
                <a:cs typeface="ClashGrotesk-Semibold"/>
              </a:rPr>
              <a:t>. </a:t>
            </a:r>
            <a:r>
              <a:rPr sz="3400" b="1" spc="-25" dirty="0">
                <a:solidFill>
                  <a:srgbClr val="FFFFFF"/>
                </a:solidFill>
                <a:latin typeface="ClashGrotesk-Semibold"/>
                <a:cs typeface="ClashGrotesk-Semibold"/>
              </a:rPr>
              <a:t>2</a:t>
            </a:r>
            <a:r>
              <a:rPr sz="3400" b="1" spc="-10" dirty="0">
                <a:solidFill>
                  <a:srgbClr val="FFFFFF"/>
                </a:solidFill>
                <a:latin typeface="ClashGrotesk-Semibold"/>
                <a:cs typeface="ClashGrotesk-Semibold"/>
              </a:rPr>
              <a:t>0</a:t>
            </a:r>
            <a:r>
              <a:rPr sz="3400" b="1" dirty="0">
                <a:solidFill>
                  <a:srgbClr val="FFFFFF"/>
                </a:solidFill>
                <a:latin typeface="ClashGrotesk-Semibold"/>
                <a:cs typeface="ClashGrotesk-Semibold"/>
              </a:rPr>
              <a:t>21</a:t>
            </a:r>
            <a:endParaRPr sz="3400" dirty="0">
              <a:latin typeface="ClashGrotesk-Semibold"/>
              <a:cs typeface="ClashGrotesk-Semibold"/>
            </a:endParaRPr>
          </a:p>
        </p:txBody>
      </p:sp>
      <p:pic>
        <p:nvPicPr>
          <p:cNvPr id="19" name="Image 18">
            <a:extLst>
              <a:ext uri="{FF2B5EF4-FFF2-40B4-BE49-F238E27FC236}">
                <a16:creationId xmlns:a16="http://schemas.microsoft.com/office/drawing/2014/main" id="{B986467C-C915-8941-907A-815060B9BD2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47907" y="258463"/>
            <a:ext cx="3395105" cy="3128822"/>
          </a:xfrm>
          <a:prstGeom prst="rect">
            <a:avLst/>
          </a:prstGeom>
        </p:spPr>
      </p:pic>
      <p:sp>
        <p:nvSpPr>
          <p:cNvPr id="20" name="object 25">
            <a:extLst>
              <a:ext uri="{FF2B5EF4-FFF2-40B4-BE49-F238E27FC236}">
                <a16:creationId xmlns:a16="http://schemas.microsoft.com/office/drawing/2014/main" id="{FE528676-7F21-F84F-A015-13DFA57C2550}"/>
              </a:ext>
            </a:extLst>
          </p:cNvPr>
          <p:cNvSpPr txBox="1"/>
          <p:nvPr/>
        </p:nvSpPr>
        <p:spPr>
          <a:xfrm rot="20760000">
            <a:off x="7109266" y="2659230"/>
            <a:ext cx="3533303" cy="30777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r>
              <a:rPr lang="fr-FR" sz="2000" b="1" dirty="0"/>
              <a:t>#</a:t>
            </a:r>
            <a:r>
              <a:rPr lang="fr-FR" sz="2000" b="1" dirty="0" err="1"/>
              <a:t>lagrorecrute</a:t>
            </a:r>
            <a:endParaRPr lang="fr-FR" sz="2000" dirty="0"/>
          </a:p>
        </p:txBody>
      </p:sp>
      <p:pic>
        <p:nvPicPr>
          <p:cNvPr id="21" name="object 9">
            <a:extLst>
              <a:ext uri="{FF2B5EF4-FFF2-40B4-BE49-F238E27FC236}">
                <a16:creationId xmlns:a16="http://schemas.microsoft.com/office/drawing/2014/main" id="{3F431205-5CF2-AF41-A63A-BC6A0180A569}"/>
              </a:ext>
            </a:extLst>
          </p:cNvPr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8306127" y="3495339"/>
            <a:ext cx="496906" cy="388682"/>
          </a:xfrm>
          <a:prstGeom prst="rect">
            <a:avLst/>
          </a:prstGeom>
        </p:spPr>
      </p:pic>
      <p:pic>
        <p:nvPicPr>
          <p:cNvPr id="22" name="object 10">
            <a:extLst>
              <a:ext uri="{FF2B5EF4-FFF2-40B4-BE49-F238E27FC236}">
                <a16:creationId xmlns:a16="http://schemas.microsoft.com/office/drawing/2014/main" id="{40817DFB-E2FC-F945-9CBA-5A1C1171C893}"/>
              </a:ext>
            </a:extLst>
          </p:cNvPr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7485320" y="3587754"/>
            <a:ext cx="705815" cy="220902"/>
          </a:xfrm>
          <a:prstGeom prst="rect">
            <a:avLst/>
          </a:prstGeom>
        </p:spPr>
      </p:pic>
      <p:pic>
        <p:nvPicPr>
          <p:cNvPr id="23" name="object 26">
            <a:extLst>
              <a:ext uri="{FF2B5EF4-FFF2-40B4-BE49-F238E27FC236}">
                <a16:creationId xmlns:a16="http://schemas.microsoft.com/office/drawing/2014/main" id="{14A8C127-A54D-2A4C-88B3-5F336532762A}"/>
              </a:ext>
            </a:extLst>
          </p:cNvPr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8875917" y="3387285"/>
            <a:ext cx="711745" cy="581734"/>
          </a:xfrm>
          <a:prstGeom prst="rect">
            <a:avLst/>
          </a:prstGeom>
        </p:spPr>
      </p:pic>
      <p:sp>
        <p:nvSpPr>
          <p:cNvPr id="11" name="object 17">
            <a:extLst>
              <a:ext uri="{FF2B5EF4-FFF2-40B4-BE49-F238E27FC236}">
                <a16:creationId xmlns:a16="http://schemas.microsoft.com/office/drawing/2014/main" id="{BDE482AF-008D-3346-B8E6-AA3FBC807F04}"/>
              </a:ext>
            </a:extLst>
          </p:cNvPr>
          <p:cNvSpPr txBox="1"/>
          <p:nvPr/>
        </p:nvSpPr>
        <p:spPr>
          <a:xfrm>
            <a:off x="135727" y="3718824"/>
            <a:ext cx="5381153" cy="12054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00"/>
              </a:spcBef>
            </a:pPr>
            <a:r>
              <a:rPr sz="1050" spc="-15" baseline="19841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Pour</a:t>
            </a:r>
            <a:r>
              <a:rPr sz="1050" spc="-7" baseline="19841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1050" spc="-22" baseline="19841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vo</a:t>
            </a:r>
            <a:r>
              <a:rPr sz="1050" spc="-22" baseline="15873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tre</a:t>
            </a:r>
            <a:r>
              <a:rPr sz="1050" baseline="15873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1050" spc="-22" baseline="15873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santé,</a:t>
            </a:r>
            <a:r>
              <a:rPr sz="1050" spc="-7" baseline="15873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1050" spc="-22" baseline="15873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mangez</a:t>
            </a:r>
            <a:r>
              <a:rPr sz="1050" baseline="15873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au </a:t>
            </a:r>
            <a:r>
              <a:rPr sz="1050" spc="-15" baseline="11904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moins</a:t>
            </a:r>
            <a:r>
              <a:rPr sz="1050" spc="-7" baseline="11904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cinq</a:t>
            </a:r>
            <a:r>
              <a:rPr sz="1050" baseline="11904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1050" spc="-22" baseline="11904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fruits</a:t>
            </a:r>
            <a:r>
              <a:rPr sz="1050" baseline="11904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1050" spc="-15" baseline="11904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et</a:t>
            </a:r>
            <a:r>
              <a:rPr sz="1050" spc="-7" baseline="11904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1050" spc="-7" baseline="7936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légumes</a:t>
            </a:r>
            <a:r>
              <a:rPr sz="1050" baseline="7936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1050" spc="-7" baseline="7936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par</a:t>
            </a:r>
            <a:r>
              <a:rPr sz="1050" baseline="7936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1050" spc="-22" baseline="7936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jour.</a:t>
            </a:r>
            <a:r>
              <a:rPr sz="1050" spc="-7" baseline="7936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1050" spc="-15" baseline="7936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L’ab</a:t>
            </a:r>
            <a:r>
              <a:rPr sz="1050" spc="-15" baseline="3968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us</a:t>
            </a:r>
            <a:r>
              <a:rPr sz="1050" baseline="3968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1050" spc="-7" baseline="3968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d’alcool est</a:t>
            </a:r>
            <a:r>
              <a:rPr sz="1050" baseline="3968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1050" spc="-22" baseline="3968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dang</a:t>
            </a:r>
            <a:r>
              <a:rPr sz="700" spc="-15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ereux</a:t>
            </a:r>
            <a:r>
              <a:rPr sz="700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700" spc="-5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pour la</a:t>
            </a:r>
            <a:r>
              <a:rPr sz="700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700" spc="-15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santé</a:t>
            </a:r>
            <a:r>
              <a:rPr sz="1050" spc="-22" baseline="-3968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,</a:t>
            </a:r>
            <a:r>
              <a:rPr sz="1050" baseline="-3968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à</a:t>
            </a:r>
            <a:r>
              <a:rPr sz="1050" spc="-7" baseline="-3968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1050" spc="-15" baseline="-3968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consommer</a:t>
            </a:r>
            <a:r>
              <a:rPr sz="1050" baseline="-3968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1050" spc="-22" baseline="-3968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avec</a:t>
            </a:r>
            <a:r>
              <a:rPr sz="1050" baseline="-3968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1050" spc="-15" baseline="-7936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modération.</a:t>
            </a:r>
            <a:endParaRPr sz="1050" baseline="-7936">
              <a:latin typeface="ClashGrotesk-Extralight"/>
              <a:cs typeface="ClashGrotesk-Extralight"/>
            </a:endParaRPr>
          </a:p>
        </p:txBody>
      </p:sp>
    </p:spTree>
    <p:extLst>
      <p:ext uri="{BB962C8B-B14F-4D97-AF65-F5344CB8AC3E}">
        <p14:creationId xmlns:p14="http://schemas.microsoft.com/office/powerpoint/2010/main" val="3875888538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42</TotalTime>
  <Words>36</Words>
  <Application>Microsoft Macintosh PowerPoint</Application>
  <PresentationFormat>Personnalisé</PresentationFormat>
  <Paragraphs>3</Paragraphs>
  <Slides>1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</vt:i4>
      </vt:variant>
    </vt:vector>
  </HeadingPairs>
  <TitlesOfParts>
    <vt:vector size="7" baseType="lpstr">
      <vt:lpstr>Arial</vt:lpstr>
      <vt:lpstr>Calibri</vt:lpstr>
      <vt:lpstr>Calibri Light</vt:lpstr>
      <vt:lpstr>ClashGrotesk-Extralight</vt:lpstr>
      <vt:lpstr>ClashGrotesk-Semibold</vt:lpstr>
      <vt:lpstr>Thème Office</vt:lpstr>
      <vt:lpstr>Présentation PowerPoint</vt:lpstr>
    </vt:vector>
  </TitlesOfParts>
  <Company/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Alban VERLAINE</dc:creator>
  <cp:lastModifiedBy>Alban VERLAINE</cp:lastModifiedBy>
  <cp:revision>5</cp:revision>
  <dcterms:created xsi:type="dcterms:W3CDTF">2021-09-13T12:00:02Z</dcterms:created>
  <dcterms:modified xsi:type="dcterms:W3CDTF">2021-10-12T08:45:40Z</dcterms:modified>
</cp:coreProperties>
</file>