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media/image7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9" r:id="rId3"/>
    <p:sldId id="268" r:id="rId4"/>
    <p:sldId id="267" r:id="rId5"/>
    <p:sldId id="275" r:id="rId6"/>
    <p:sldId id="270" r:id="rId7"/>
    <p:sldId id="271" r:id="rId8"/>
    <p:sldId id="272" r:id="rId9"/>
    <p:sldId id="273" r:id="rId10"/>
    <p:sldId id="274" r:id="rId11"/>
  </p:sldIdLst>
  <p:sldSz cx="7559675" cy="1069181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/>
    <p:restoredTop sz="96405"/>
  </p:normalViewPr>
  <p:slideViewPr>
    <p:cSldViewPr snapToGrid="0" snapToObjects="1">
      <p:cViewPr>
        <p:scale>
          <a:sx n="163" d="100"/>
          <a:sy n="163" d="100"/>
        </p:scale>
        <p:origin x="1464" y="-2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27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055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891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B11A8409-A705-CC45-957E-E03F2AFDB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618" b="-17661"/>
          <a:stretch/>
        </p:blipFill>
        <p:spPr>
          <a:xfrm>
            <a:off x="0" y="0"/>
            <a:ext cx="7559675" cy="504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882837"/>
            <a:ext cx="5476240" cy="2653030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Les	</a:t>
            </a: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moments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6205"/>
              </a:lnSpc>
              <a:tabLst>
                <a:tab pos="4885055" algn="l"/>
              </a:tabLst>
            </a:pPr>
            <a:r>
              <a:rPr lang="fr-FR" sz="6900" b="1" spc="-25" dirty="0">
                <a:solidFill>
                  <a:srgbClr val="00579A"/>
                </a:solidFill>
                <a:latin typeface="Clash Grotesk Semibold" pitchFamily="2" charset="77"/>
              </a:rPr>
              <a:t>gourmands	</a:t>
            </a: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?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25" name="object 9">
            <a:extLst>
              <a:ext uri="{FF2B5EF4-FFF2-40B4-BE49-F238E27FC236}">
                <a16:creationId xmlns:a16="http://schemas.microsoft.com/office/drawing/2014/main" id="{3DF90BD9-E9E3-1344-B83E-108A0787FEAF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26" name="object 10">
            <a:extLst>
              <a:ext uri="{FF2B5EF4-FFF2-40B4-BE49-F238E27FC236}">
                <a16:creationId xmlns:a16="http://schemas.microsoft.com/office/drawing/2014/main" id="{40153A68-8319-764C-84EB-F149A871357D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7" name="object 26">
            <a:extLst>
              <a:ext uri="{FF2B5EF4-FFF2-40B4-BE49-F238E27FC236}">
                <a16:creationId xmlns:a16="http://schemas.microsoft.com/office/drawing/2014/main" id="{FC04DFD3-CC3F-1541-8EF6-71767865E62D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156AA31C-797D-704D-A6E1-E5D7F89204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0D20883-D296-2C4A-ACC5-2090644DE377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30" name="object 25">
            <a:extLst>
              <a:ext uri="{FF2B5EF4-FFF2-40B4-BE49-F238E27FC236}">
                <a16:creationId xmlns:a16="http://schemas.microsoft.com/office/drawing/2014/main" id="{833D7AF1-036F-A349-BC8F-BDD227D350BD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31" name="object 27">
            <a:extLst>
              <a:ext uri="{FF2B5EF4-FFF2-40B4-BE49-F238E27FC236}">
                <a16:creationId xmlns:a16="http://schemas.microsoft.com/office/drawing/2014/main" id="{89A50E91-0117-5446-B26C-1A5812917621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051581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D2DF0F0-10F6-E548-A314-5AB09A6392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repas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famille ?</a:t>
            </a:r>
            <a:endParaRPr lang="fr-FR" sz="6900" b="1" dirty="0">
              <a:latin typeface="Clash Grotesk Semibold" pitchFamily="2" charset="77"/>
            </a:endParaRPr>
          </a:p>
          <a:p>
            <a:pPr marL="12700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8" name="object 9">
            <a:extLst>
              <a:ext uri="{FF2B5EF4-FFF2-40B4-BE49-F238E27FC236}">
                <a16:creationId xmlns:a16="http://schemas.microsoft.com/office/drawing/2014/main" id="{F68A7E54-C08E-F840-904D-CE6D571498B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19" name="object 10">
            <a:extLst>
              <a:ext uri="{FF2B5EF4-FFF2-40B4-BE49-F238E27FC236}">
                <a16:creationId xmlns:a16="http://schemas.microsoft.com/office/drawing/2014/main" id="{5D8A83FD-DCD6-C74F-8874-53031BAAE45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0" name="object 26">
            <a:extLst>
              <a:ext uri="{FF2B5EF4-FFF2-40B4-BE49-F238E27FC236}">
                <a16:creationId xmlns:a16="http://schemas.microsoft.com/office/drawing/2014/main" id="{4E6B9193-B860-0F46-9EA1-EED2E6622C9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12E555E-13A7-6940-B94B-67B581B4CE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856DAD3-742D-234D-A2E4-8C8FA960D793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B3A56D1D-7FDD-0444-AF1B-8C7A81ED1419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0A2F41B7-06C4-A04D-A7FD-D074CE1C43E5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71822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557B97F-186E-D846-AED2-340787DE5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5" y="11113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25354"/>
            <a:ext cx="5899458" cy="2810513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p’tit plaisir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terrasse ?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 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08B50E77-EEDB-5049-A5E5-C183E96D9356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  <p:pic>
        <p:nvPicPr>
          <p:cNvPr id="18" name="object 9">
            <a:extLst>
              <a:ext uri="{FF2B5EF4-FFF2-40B4-BE49-F238E27FC236}">
                <a16:creationId xmlns:a16="http://schemas.microsoft.com/office/drawing/2014/main" id="{86FEE606-A122-AB45-82D9-006DCC03CB3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19" name="object 10">
            <a:extLst>
              <a:ext uri="{FF2B5EF4-FFF2-40B4-BE49-F238E27FC236}">
                <a16:creationId xmlns:a16="http://schemas.microsoft.com/office/drawing/2014/main" id="{1D92EB15-0C5D-F24A-9839-FA41F3BEFAC8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0" name="object 26">
            <a:extLst>
              <a:ext uri="{FF2B5EF4-FFF2-40B4-BE49-F238E27FC236}">
                <a16:creationId xmlns:a16="http://schemas.microsoft.com/office/drawing/2014/main" id="{9588172E-CE42-8040-A9B6-A1940E50C0B4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BA6BCE8-A775-2346-B26E-8BBCB93678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49DAAA41-9028-5249-871D-10C044474195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8E71B5CC-BD5C-684F-92C5-0D6737BA624C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5190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3FB4CF94-2BCA-6E4C-83A6-92D1E9A6C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120175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barbecue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chez le voisin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20" name="object 9">
            <a:extLst>
              <a:ext uri="{FF2B5EF4-FFF2-40B4-BE49-F238E27FC236}">
                <a16:creationId xmlns:a16="http://schemas.microsoft.com/office/drawing/2014/main" id="{D2C82EDB-B0FC-7548-BCB1-77D367FF9AB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21" name="object 10">
            <a:extLst>
              <a:ext uri="{FF2B5EF4-FFF2-40B4-BE49-F238E27FC236}">
                <a16:creationId xmlns:a16="http://schemas.microsoft.com/office/drawing/2014/main" id="{BA5411FD-A4F1-E240-B26B-6A9F248B9B4B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3" name="object 26">
            <a:extLst>
              <a:ext uri="{FF2B5EF4-FFF2-40B4-BE49-F238E27FC236}">
                <a16:creationId xmlns:a16="http://schemas.microsoft.com/office/drawing/2014/main" id="{242D8B7B-5B86-CD41-9B20-BEB2207B6336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554B944A-26B3-AB4B-841C-85C918B02B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C3AE7A92-4F26-D847-AE29-67F3225724DF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6" name="object 25">
            <a:extLst>
              <a:ext uri="{FF2B5EF4-FFF2-40B4-BE49-F238E27FC236}">
                <a16:creationId xmlns:a16="http://schemas.microsoft.com/office/drawing/2014/main" id="{4FEAB872-1D37-FF44-940B-E0CDA540B3BD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7" name="object 27">
            <a:extLst>
              <a:ext uri="{FF2B5EF4-FFF2-40B4-BE49-F238E27FC236}">
                <a16:creationId xmlns:a16="http://schemas.microsoft.com/office/drawing/2014/main" id="{7B2D91EF-BE53-E74C-8CFA-36EB6F67A852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3350609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E2AF9A-305D-C041-8F7F-B2EC56BC1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Les	</a:t>
            </a: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matins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35" dirty="0">
                <a:solidFill>
                  <a:srgbClr val="00579A"/>
                </a:solidFill>
                <a:latin typeface="Clash Grotesk Semibold" pitchFamily="2" charset="77"/>
              </a:rPr>
              <a:t>toniques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8" name="object 9">
            <a:extLst>
              <a:ext uri="{FF2B5EF4-FFF2-40B4-BE49-F238E27FC236}">
                <a16:creationId xmlns:a16="http://schemas.microsoft.com/office/drawing/2014/main" id="{66586C18-A54F-5C45-AD6F-03EBAA2741A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19" name="object 10">
            <a:extLst>
              <a:ext uri="{FF2B5EF4-FFF2-40B4-BE49-F238E27FC236}">
                <a16:creationId xmlns:a16="http://schemas.microsoft.com/office/drawing/2014/main" id="{FB6DCA43-4E5B-2549-80EA-EAFE61CF431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0" name="object 26">
            <a:extLst>
              <a:ext uri="{FF2B5EF4-FFF2-40B4-BE49-F238E27FC236}">
                <a16:creationId xmlns:a16="http://schemas.microsoft.com/office/drawing/2014/main" id="{F801A612-A51A-0C4C-84FB-68A2FACBF842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B9B6E0A-0693-9746-8F8A-A91BE9EC61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4AD0E23-DCE2-784D-AB6B-A3FC3AEB4FF1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702B6DE7-E43B-0C4F-AE42-6FDC519177D9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25A956DE-9DB2-E041-B0A6-60DFCBBB0D39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598712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32993C91-DA60-454F-A03D-44ADF53CF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goûter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des sportifs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9" name="object 9">
            <a:extLst>
              <a:ext uri="{FF2B5EF4-FFF2-40B4-BE49-F238E27FC236}">
                <a16:creationId xmlns:a16="http://schemas.microsoft.com/office/drawing/2014/main" id="{7D0AE0D9-D0F9-5F46-A150-5191F8144C5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20" name="object 10">
            <a:extLst>
              <a:ext uri="{FF2B5EF4-FFF2-40B4-BE49-F238E27FC236}">
                <a16:creationId xmlns:a16="http://schemas.microsoft.com/office/drawing/2014/main" id="{AEF1B841-96DF-0747-815A-822C02F4A82F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1" name="object 26">
            <a:extLst>
              <a:ext uri="{FF2B5EF4-FFF2-40B4-BE49-F238E27FC236}">
                <a16:creationId xmlns:a16="http://schemas.microsoft.com/office/drawing/2014/main" id="{1C3527B4-72A7-6749-BBB3-115BAD41D8F1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52B0E1FD-D6F6-0F47-8823-335BDAFD44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A5C9E63-71D4-5644-86B6-38C4D4E9FE1E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158D1CCC-4120-9D4C-BF4C-7A3A07DA7903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6" name="object 27">
            <a:extLst>
              <a:ext uri="{FF2B5EF4-FFF2-40B4-BE49-F238E27FC236}">
                <a16:creationId xmlns:a16="http://schemas.microsoft.com/office/drawing/2014/main" id="{968E9F5F-DDBC-564D-92C2-5983BAD74F5F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765047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6D0ACF0D-C7EB-F74C-A482-3F9016BFBF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999378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déjeuner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150" dirty="0">
                <a:solidFill>
                  <a:srgbClr val="00579A"/>
                </a:solidFill>
                <a:latin typeface="Clash Grotesk Semibold" pitchFamily="2" charset="77"/>
              </a:rPr>
              <a:t>d’affaires réussi ?</a:t>
            </a:r>
            <a:endParaRPr lang="fr-FR" sz="6900" b="1" spc="-150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9" name="object 9">
            <a:extLst>
              <a:ext uri="{FF2B5EF4-FFF2-40B4-BE49-F238E27FC236}">
                <a16:creationId xmlns:a16="http://schemas.microsoft.com/office/drawing/2014/main" id="{207E6027-F5EE-F149-AD10-4E76CB75D2A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20" name="object 10">
            <a:extLst>
              <a:ext uri="{FF2B5EF4-FFF2-40B4-BE49-F238E27FC236}">
                <a16:creationId xmlns:a16="http://schemas.microsoft.com/office/drawing/2014/main" id="{43280F40-07A2-E046-AC77-AB8081117DCA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1" name="object 26">
            <a:extLst>
              <a:ext uri="{FF2B5EF4-FFF2-40B4-BE49-F238E27FC236}">
                <a16:creationId xmlns:a16="http://schemas.microsoft.com/office/drawing/2014/main" id="{35EECA86-23DA-B343-B839-AF1B55B84B40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62F9AED-BD25-BC46-B152-707476E569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18B8AAAD-350F-484A-9FB8-EADDD373F9B4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C8A904E3-BA9A-7941-B0C8-87F93C353638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6" name="object 27">
            <a:extLst>
              <a:ext uri="{FF2B5EF4-FFF2-40B4-BE49-F238E27FC236}">
                <a16:creationId xmlns:a16="http://schemas.microsoft.com/office/drawing/2014/main" id="{AE876B3C-4126-F24C-BE4F-998936E2EE05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738961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0BEC67B-8D21-1545-845E-679DFB87D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9" y="3738178"/>
            <a:ext cx="5476240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retour 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en enfance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8" name="object 9">
            <a:extLst>
              <a:ext uri="{FF2B5EF4-FFF2-40B4-BE49-F238E27FC236}">
                <a16:creationId xmlns:a16="http://schemas.microsoft.com/office/drawing/2014/main" id="{7EC68B0D-DD97-FD4A-A106-CAD6A1042FE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19" name="object 10">
            <a:extLst>
              <a:ext uri="{FF2B5EF4-FFF2-40B4-BE49-F238E27FC236}">
                <a16:creationId xmlns:a16="http://schemas.microsoft.com/office/drawing/2014/main" id="{AF2E9CD1-2791-BA4B-9C07-8D7C8B164BD6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0" name="object 26">
            <a:extLst>
              <a:ext uri="{FF2B5EF4-FFF2-40B4-BE49-F238E27FC236}">
                <a16:creationId xmlns:a16="http://schemas.microsoft.com/office/drawing/2014/main" id="{F90F1C3F-80C9-AF48-937B-B4634B8E398B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8210D1A6-BAED-BF4B-B637-88221381DB9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8A598B9-B69C-2C4E-9965-2CDCA256AE65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F7A8B143-9CFA-5740-A169-B99FE4A432CC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34F0B124-DCF3-0349-BA8D-66E1A3DF362E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636350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B182110-5572-0F4D-B711-8669BE3C3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5946755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Le repas 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spc="-45" dirty="0">
                <a:solidFill>
                  <a:srgbClr val="00579A"/>
                </a:solidFill>
                <a:latin typeface="Clash Grotesk Semibold" pitchFamily="2" charset="77"/>
              </a:rPr>
              <a:t>sur le pouce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8" name="object 9">
            <a:extLst>
              <a:ext uri="{FF2B5EF4-FFF2-40B4-BE49-F238E27FC236}">
                <a16:creationId xmlns:a16="http://schemas.microsoft.com/office/drawing/2014/main" id="{BD601DCE-EA38-C14E-AAD8-3005CE2436B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19" name="object 10">
            <a:extLst>
              <a:ext uri="{FF2B5EF4-FFF2-40B4-BE49-F238E27FC236}">
                <a16:creationId xmlns:a16="http://schemas.microsoft.com/office/drawing/2014/main" id="{84BA7AB8-0384-1F48-A43F-8BA76F243767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0" name="object 26">
            <a:extLst>
              <a:ext uri="{FF2B5EF4-FFF2-40B4-BE49-F238E27FC236}">
                <a16:creationId xmlns:a16="http://schemas.microsoft.com/office/drawing/2014/main" id="{79E779E6-C38A-2C42-8BC6-ED9DC134C00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C4EB2C7-5041-9C4E-9CDA-3CCE817410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7F5813C-CE1E-F14F-8164-93E0A07525D1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4" name="object 25">
            <a:extLst>
              <a:ext uri="{FF2B5EF4-FFF2-40B4-BE49-F238E27FC236}">
                <a16:creationId xmlns:a16="http://schemas.microsoft.com/office/drawing/2014/main" id="{BBA4608A-046B-5F45-995A-3E8263BBAB35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5" name="object 27">
            <a:extLst>
              <a:ext uri="{FF2B5EF4-FFF2-40B4-BE49-F238E27FC236}">
                <a16:creationId xmlns:a16="http://schemas.microsoft.com/office/drawing/2014/main" id="{66961CA8-C88E-7F48-8415-DA53DFB222FD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1970059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B5502A83-EF62-C849-9146-128980E58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5556"/>
            <a:ext cx="7556500" cy="106807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6A6757A-692A-9049-801B-6F08BA85D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6" y="1138001"/>
            <a:ext cx="7566849" cy="9538045"/>
          </a:xfrm>
          <a:prstGeom prst="rect">
            <a:avLst/>
          </a:prstGeom>
        </p:spPr>
      </p:pic>
      <p:sp>
        <p:nvSpPr>
          <p:cNvPr id="4" name="object 2">
            <a:extLst>
              <a:ext uri="{FF2B5EF4-FFF2-40B4-BE49-F238E27FC236}">
                <a16:creationId xmlns:a16="http://schemas.microsoft.com/office/drawing/2014/main" id="{8CCE0264-0F28-D546-A958-6BF6312CD0C3}"/>
              </a:ext>
            </a:extLst>
          </p:cNvPr>
          <p:cNvSpPr txBox="1">
            <a:spLocks/>
          </p:cNvSpPr>
          <p:nvPr/>
        </p:nvSpPr>
        <p:spPr>
          <a:xfrm>
            <a:off x="264858" y="3738178"/>
            <a:ext cx="6135941" cy="2797689"/>
          </a:xfrm>
          <a:prstGeom prst="rect">
            <a:avLst/>
          </a:prstGeom>
        </p:spPr>
        <p:txBody>
          <a:bodyPr vert="horz" wrap="square" lIns="0" tIns="1270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Le dîner</a:t>
            </a:r>
          </a:p>
          <a:p>
            <a:pPr marL="12700" algn="l">
              <a:lnSpc>
                <a:spcPts val="7240"/>
              </a:lnSpc>
              <a:spcBef>
                <a:spcPts val="100"/>
              </a:spcBef>
              <a:tabLst>
                <a:tab pos="1581150" algn="l"/>
              </a:tabLst>
            </a:pPr>
            <a:r>
              <a:rPr lang="fr-FR" sz="6900" b="1" dirty="0">
                <a:solidFill>
                  <a:srgbClr val="00579A"/>
                </a:solidFill>
                <a:latin typeface="Clash Grotesk Semibold" pitchFamily="2" charset="77"/>
              </a:rPr>
              <a:t>en tête à tête ?</a:t>
            </a:r>
            <a:endParaRPr lang="fr-FR" sz="6900" b="1" dirty="0">
              <a:latin typeface="Clash Grotesk Semibold" pitchFamily="2" charset="77"/>
            </a:endParaRPr>
          </a:p>
          <a:p>
            <a:pPr marL="12700" algn="l">
              <a:lnSpc>
                <a:spcPts val="7240"/>
              </a:lnSpc>
              <a:tabLst>
                <a:tab pos="841375" algn="l"/>
                <a:tab pos="2983230" algn="l"/>
                <a:tab pos="5113020" algn="l"/>
              </a:tabLst>
            </a:pP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...	</a:t>
            </a:r>
            <a:r>
              <a:rPr lang="fr-FR" sz="6900" b="1" spc="-10" dirty="0">
                <a:solidFill>
                  <a:srgbClr val="EE3039"/>
                </a:solidFill>
                <a:latin typeface="Clash Grotesk Semibold" pitchFamily="2" charset="77"/>
              </a:rPr>
              <a:t>c’est	</a:t>
            </a:r>
            <a:r>
              <a:rPr lang="fr-FR" sz="6900" b="1" spc="-25" dirty="0">
                <a:solidFill>
                  <a:srgbClr val="EE3039"/>
                </a:solidFill>
                <a:latin typeface="Clash Grotesk Semibold" pitchFamily="2" charset="77"/>
              </a:rPr>
              <a:t>nous	</a:t>
            </a:r>
            <a:r>
              <a:rPr lang="fr-FR" sz="6900" b="1" dirty="0">
                <a:solidFill>
                  <a:srgbClr val="EE3039"/>
                </a:solidFill>
                <a:latin typeface="Clash Grotesk Semibold" pitchFamily="2" charset="77"/>
              </a:rPr>
              <a:t>!</a:t>
            </a:r>
            <a:endParaRPr lang="fr-FR" sz="6900" b="1" dirty="0">
              <a:latin typeface="Clash Grotesk Semibold" pitchFamily="2" charset="77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6F7C28A4-AFF2-9849-BC5D-F24B38BF68C3}"/>
              </a:ext>
            </a:extLst>
          </p:cNvPr>
          <p:cNvSpPr/>
          <p:nvPr/>
        </p:nvSpPr>
        <p:spPr>
          <a:xfrm>
            <a:off x="0" y="7742364"/>
            <a:ext cx="4662170" cy="610870"/>
          </a:xfrm>
          <a:custGeom>
            <a:avLst/>
            <a:gdLst/>
            <a:ahLst/>
            <a:cxnLst/>
            <a:rect l="l" t="t" r="r" b="b"/>
            <a:pathLst>
              <a:path w="4662170" h="610870">
                <a:moveTo>
                  <a:pt x="4662004" y="0"/>
                </a:moveTo>
                <a:lnTo>
                  <a:pt x="0" y="0"/>
                </a:lnTo>
                <a:lnTo>
                  <a:pt x="0" y="610387"/>
                </a:lnTo>
                <a:lnTo>
                  <a:pt x="4662004" y="610387"/>
                </a:lnTo>
                <a:lnTo>
                  <a:pt x="4662004" y="0"/>
                </a:lnTo>
                <a:close/>
              </a:path>
            </a:pathLst>
          </a:custGeom>
          <a:solidFill>
            <a:srgbClr val="EE3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11411575-02F7-CD48-9794-4F0319EA034F}"/>
              </a:ext>
            </a:extLst>
          </p:cNvPr>
          <p:cNvSpPr txBox="1"/>
          <p:nvPr/>
        </p:nvSpPr>
        <p:spPr>
          <a:xfrm>
            <a:off x="406871" y="7758912"/>
            <a:ext cx="417576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Du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30" dirty="0">
                <a:solidFill>
                  <a:srgbClr val="FFFFFF"/>
                </a:solidFill>
                <a:latin typeface="ClashGrotesk-Semibold"/>
                <a:cs typeface="ClashGrotesk-Semibold"/>
              </a:rPr>
              <a:t>1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5</a:t>
            </a:r>
            <a:r>
              <a:rPr sz="3400" b="1" spc="-16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27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au</a:t>
            </a:r>
            <a:r>
              <a:rPr sz="2700" b="1" spc="-30" dirty="0">
                <a:solidFill>
                  <a:srgbClr val="FFFFFF"/>
                </a:solidFill>
                <a:latin typeface="ClashGrotesk-Semibold"/>
                <a:cs typeface="ClashGrotesk-Semibold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0 </a:t>
            </a:r>
            <a:r>
              <a:rPr sz="3400" b="1" spc="-15" dirty="0">
                <a:solidFill>
                  <a:srgbClr val="FFFFFF"/>
                </a:solidFill>
                <a:latin typeface="ClashGrotesk-Semibold"/>
                <a:cs typeface="ClashGrotesk-Semibold"/>
              </a:rPr>
              <a:t>N</a:t>
            </a:r>
            <a:r>
              <a:rPr sz="3400" b="1" spc="-145" dirty="0">
                <a:solidFill>
                  <a:srgbClr val="FFFFFF"/>
                </a:solidFill>
                <a:latin typeface="ClashGrotesk-Semibold"/>
                <a:cs typeface="ClashGrotesk-Semibold"/>
              </a:rPr>
              <a:t>O</a:t>
            </a:r>
            <a:r>
              <a:rPr sz="3400" b="1" spc="-290" dirty="0">
                <a:solidFill>
                  <a:srgbClr val="FFFFFF"/>
                </a:solidFill>
                <a:latin typeface="ClashGrotesk-Semibold"/>
                <a:cs typeface="ClashGrotesk-Semibold"/>
              </a:rPr>
              <a:t>V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. </a:t>
            </a:r>
            <a:r>
              <a:rPr sz="3400" b="1" spc="-25" dirty="0">
                <a:solidFill>
                  <a:srgbClr val="FFFFFF"/>
                </a:solidFill>
                <a:latin typeface="ClashGrotesk-Semibold"/>
                <a:cs typeface="ClashGrotesk-Semibold"/>
              </a:rPr>
              <a:t>2</a:t>
            </a:r>
            <a:r>
              <a:rPr sz="3400" b="1" spc="-10" dirty="0">
                <a:solidFill>
                  <a:srgbClr val="FFFFFF"/>
                </a:solidFill>
                <a:latin typeface="ClashGrotesk-Semibold"/>
                <a:cs typeface="ClashGrotesk-Semibold"/>
              </a:rPr>
              <a:t>0</a:t>
            </a:r>
            <a:r>
              <a:rPr sz="3400" b="1" dirty="0">
                <a:solidFill>
                  <a:srgbClr val="FFFFFF"/>
                </a:solidFill>
                <a:latin typeface="ClashGrotesk-Semibold"/>
                <a:cs typeface="ClashGrotesk-Semibold"/>
              </a:rPr>
              <a:t>21</a:t>
            </a:r>
            <a:endParaRPr sz="3400" dirty="0">
              <a:latin typeface="ClashGrotesk-Semibold"/>
              <a:cs typeface="ClashGrotesk-Semibold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7CE66C81-DBB6-D448-BF76-404978B426B1}"/>
              </a:ext>
            </a:extLst>
          </p:cNvPr>
          <p:cNvSpPr txBox="1"/>
          <p:nvPr/>
        </p:nvSpPr>
        <p:spPr>
          <a:xfrm>
            <a:off x="417859" y="8070929"/>
            <a:ext cx="4185285" cy="1411925"/>
          </a:xfrm>
          <a:prstGeom prst="rect">
            <a:avLst/>
          </a:prstGeom>
        </p:spPr>
        <p:txBody>
          <a:bodyPr vert="horz" wrap="square" lIns="0" tIns="2832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30"/>
              </a:spcBef>
            </a:pPr>
            <a:r>
              <a:rPr sz="3100" spc="-55" dirty="0">
                <a:solidFill>
                  <a:srgbClr val="231F20"/>
                </a:solidFill>
                <a:latin typeface="ClashGrotesk-Medium"/>
                <a:cs typeface="ClashGrotesk-Medium"/>
              </a:rPr>
              <a:t>L’Agro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30" dirty="0">
                <a:solidFill>
                  <a:srgbClr val="231F20"/>
                </a:solidFill>
                <a:latin typeface="ClashGrotesk-Medium"/>
                <a:cs typeface="ClashGrotesk-Medium"/>
              </a:rPr>
              <a:t>forme</a:t>
            </a:r>
            <a:r>
              <a:rPr sz="3100" spc="-15" dirty="0">
                <a:solidFill>
                  <a:srgbClr val="231F20"/>
                </a:solidFill>
                <a:latin typeface="ClashGrotesk-Medium"/>
                <a:cs typeface="ClashGrotesk-Medium"/>
              </a:rPr>
              <a:t> </a:t>
            </a:r>
            <a:r>
              <a:rPr sz="3100" spc="-20" dirty="0">
                <a:solidFill>
                  <a:srgbClr val="231F20"/>
                </a:solidFill>
                <a:latin typeface="ClashGrotesk-Medium"/>
                <a:cs typeface="ClashGrotesk-Medium"/>
              </a:rPr>
              <a:t>et </a:t>
            </a:r>
            <a:r>
              <a:rPr sz="3100" spc="-25" dirty="0">
                <a:solidFill>
                  <a:srgbClr val="231F20"/>
                </a:solidFill>
                <a:latin typeface="ClashGrotesk-Medium"/>
                <a:cs typeface="ClashGrotesk-Medium"/>
              </a:rPr>
              <a:t>recrute</a:t>
            </a:r>
            <a:endParaRPr sz="3100" dirty="0">
              <a:latin typeface="ClashGrotesk-Medium"/>
              <a:cs typeface="ClashGrotesk-Medium"/>
            </a:endParaRPr>
          </a:p>
          <a:p>
            <a:pPr marL="28575">
              <a:lnSpc>
                <a:spcPts val="1760"/>
              </a:lnSpc>
              <a:spcBef>
                <a:spcPts val="1100"/>
              </a:spcBef>
            </a:pP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Il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y a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forcément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une </a:t>
            </a:r>
            <a:r>
              <a:rPr sz="1600" spc="-2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offre</a:t>
            </a:r>
            <a:r>
              <a:rPr sz="1600" dirty="0">
                <a:solidFill>
                  <a:schemeClr val="bg1">
                    <a:lumMod val="50000"/>
                  </a:schemeClr>
                </a:solidFill>
                <a:latin typeface="ClashGrotesk-Medium"/>
                <a:cs typeface="ClashGrotesk-Medium"/>
              </a:rPr>
              <a:t> 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pour</a:t>
            </a:r>
            <a:r>
              <a:rPr sz="1600" dirty="0">
                <a:solidFill>
                  <a:srgbClr val="808285"/>
                </a:solidFill>
                <a:latin typeface="ClashGrotesk-Medium"/>
                <a:cs typeface="ClashGrotesk-Medium"/>
              </a:rPr>
              <a:t> </a:t>
            </a:r>
            <a:r>
              <a:rPr sz="1600" spc="-15" dirty="0">
                <a:solidFill>
                  <a:srgbClr val="808285"/>
                </a:solidFill>
                <a:latin typeface="ClashGrotesk-Medium"/>
                <a:cs typeface="ClashGrotesk-Medium"/>
              </a:rPr>
              <a:t>vous</a:t>
            </a:r>
            <a:r>
              <a:rPr sz="1600" spc="-5" dirty="0">
                <a:solidFill>
                  <a:srgbClr val="808285"/>
                </a:solidFill>
                <a:latin typeface="ClashGrotesk-Medium"/>
                <a:cs typeface="ClashGrotesk-Medium"/>
              </a:rPr>
              <a:t> sur</a:t>
            </a:r>
            <a:endParaRPr sz="1600" dirty="0">
              <a:latin typeface="ClashGrotesk-Medium"/>
              <a:cs typeface="ClashGrotesk-Medium"/>
            </a:endParaRPr>
          </a:p>
          <a:p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www.semaine</a:t>
            </a:r>
            <a:r>
              <a:rPr lang="fr-FR" b="1" dirty="0">
                <a:solidFill>
                  <a:schemeClr val="bg1">
                    <a:lumMod val="50000"/>
                  </a:schemeClr>
                </a:solidFill>
              </a:rPr>
              <a:t>-emploi-</a:t>
            </a:r>
            <a:r>
              <a:rPr lang="fr-FR" b="1" dirty="0" err="1">
                <a:solidFill>
                  <a:schemeClr val="bg1">
                    <a:lumMod val="50000"/>
                  </a:schemeClr>
                </a:solidFill>
              </a:rPr>
              <a:t>agroalimentaire.fr</a:t>
            </a:r>
            <a:endParaRPr lang="fr-FR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AD445F9C-3D0C-994E-BD63-E87497937241}"/>
              </a:ext>
            </a:extLst>
          </p:cNvPr>
          <p:cNvSpPr txBox="1"/>
          <p:nvPr/>
        </p:nvSpPr>
        <p:spPr>
          <a:xfrm>
            <a:off x="92584" y="9250656"/>
            <a:ext cx="136525" cy="1162050"/>
          </a:xfrm>
          <a:prstGeom prst="rect">
            <a:avLst/>
          </a:prstGeom>
        </p:spPr>
        <p:txBody>
          <a:bodyPr vert="vert270" wrap="square" lIns="0" tIns="1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800" spc="40" dirty="0">
                <a:solidFill>
                  <a:srgbClr val="8D8F92"/>
                </a:solidFill>
                <a:latin typeface="ClashGrotesk-Light"/>
                <a:cs typeface="ClashGrotesk-Light"/>
              </a:rPr>
              <a:t>Concept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dirty="0">
                <a:solidFill>
                  <a:srgbClr val="8D8F92"/>
                </a:solidFill>
                <a:latin typeface="ClashGrotesk-Light"/>
                <a:cs typeface="ClashGrotesk-Light"/>
              </a:rPr>
              <a:t>:</a:t>
            </a:r>
            <a:r>
              <a:rPr sz="800" spc="95" dirty="0">
                <a:solidFill>
                  <a:srgbClr val="8D8F92"/>
                </a:solidFill>
                <a:latin typeface="ClashGrotesk-Light"/>
                <a:cs typeface="ClashGrotesk-Light"/>
              </a:rPr>
              <a:t> </a:t>
            </a:r>
            <a:r>
              <a:rPr sz="800" spc="45" dirty="0">
                <a:solidFill>
                  <a:srgbClr val="8D8F92"/>
                </a:solidFill>
                <a:latin typeface="ClashGrotesk-Light"/>
                <a:cs typeface="ClashGrotesk-Light"/>
              </a:rPr>
              <a:t>Breizhtorm.fr</a:t>
            </a:r>
            <a:endParaRPr sz="800" dirty="0">
              <a:latin typeface="ClashGrotesk-Light"/>
              <a:cs typeface="ClashGrotesk-Light"/>
            </a:endParaRPr>
          </a:p>
        </p:txBody>
      </p:sp>
      <p:sp>
        <p:nvSpPr>
          <p:cNvPr id="10" name="object 12">
            <a:extLst>
              <a:ext uri="{FF2B5EF4-FFF2-40B4-BE49-F238E27FC236}">
                <a16:creationId xmlns:a16="http://schemas.microsoft.com/office/drawing/2014/main" id="{EB191A49-0CDD-1548-AC05-68B292100926}"/>
              </a:ext>
            </a:extLst>
          </p:cNvPr>
          <p:cNvSpPr txBox="1"/>
          <p:nvPr/>
        </p:nvSpPr>
        <p:spPr>
          <a:xfrm>
            <a:off x="264859" y="6660647"/>
            <a:ext cx="663130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Et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si </a:t>
            </a:r>
            <a:r>
              <a:rPr sz="2800" spc="-1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l’Agroalimentaire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c’était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1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aussi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spc="-4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VOUS</a:t>
            </a:r>
            <a:r>
              <a:rPr sz="2800" spc="-5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 </a:t>
            </a:r>
            <a:r>
              <a:rPr sz="2800" dirty="0">
                <a:solidFill>
                  <a:srgbClr val="00579A"/>
                </a:solidFill>
                <a:latin typeface="Clash Grotesk Medium" pitchFamily="2" charset="77"/>
                <a:cs typeface="ClashGrotesk-Medium"/>
              </a:rPr>
              <a:t>?</a:t>
            </a:r>
            <a:endParaRPr sz="2800" dirty="0">
              <a:latin typeface="Clash Grotesk Medium" pitchFamily="2" charset="77"/>
              <a:cs typeface="ClashGrotesk-Medium"/>
            </a:endParaRPr>
          </a:p>
        </p:txBody>
      </p:sp>
      <p:pic>
        <p:nvPicPr>
          <p:cNvPr id="19" name="object 9">
            <a:extLst>
              <a:ext uri="{FF2B5EF4-FFF2-40B4-BE49-F238E27FC236}">
                <a16:creationId xmlns:a16="http://schemas.microsoft.com/office/drawing/2014/main" id="{532AFA7E-57A2-4443-9BD0-FB1362DC866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93376" y="9949272"/>
            <a:ext cx="771246" cy="603272"/>
          </a:xfrm>
          <a:prstGeom prst="rect">
            <a:avLst/>
          </a:prstGeom>
        </p:spPr>
      </p:pic>
      <p:pic>
        <p:nvPicPr>
          <p:cNvPr id="20" name="object 10">
            <a:extLst>
              <a:ext uri="{FF2B5EF4-FFF2-40B4-BE49-F238E27FC236}">
                <a16:creationId xmlns:a16="http://schemas.microsoft.com/office/drawing/2014/main" id="{F180FC48-5AE6-0545-98DB-DD636B7C7950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18929" y="10058400"/>
            <a:ext cx="1314259" cy="411329"/>
          </a:xfrm>
          <a:prstGeom prst="rect">
            <a:avLst/>
          </a:prstGeom>
        </p:spPr>
      </p:pic>
      <p:pic>
        <p:nvPicPr>
          <p:cNvPr id="21" name="object 26">
            <a:extLst>
              <a:ext uri="{FF2B5EF4-FFF2-40B4-BE49-F238E27FC236}">
                <a16:creationId xmlns:a16="http://schemas.microsoft.com/office/drawing/2014/main" id="{BB174ACF-9537-B340-BE1B-6E129D80586E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2377" y="9867478"/>
            <a:ext cx="983124" cy="803542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4539EBD-9F0E-214D-8C6A-4DB3C1A91F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7594" y="7519784"/>
            <a:ext cx="2547094" cy="199822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48C840B1-AFBA-8B4E-9445-DE48C8A757D7}"/>
              </a:ext>
            </a:extLst>
          </p:cNvPr>
          <p:cNvSpPr/>
          <p:nvPr/>
        </p:nvSpPr>
        <p:spPr>
          <a:xfrm>
            <a:off x="3808071" y="9925026"/>
            <a:ext cx="3421888" cy="6275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POUR LOGOS PARTENAIRES</a:t>
            </a:r>
          </a:p>
        </p:txBody>
      </p:sp>
      <p:sp>
        <p:nvSpPr>
          <p:cNvPr id="25" name="object 25">
            <a:extLst>
              <a:ext uri="{FF2B5EF4-FFF2-40B4-BE49-F238E27FC236}">
                <a16:creationId xmlns:a16="http://schemas.microsoft.com/office/drawing/2014/main" id="{A4DB0A38-1D71-CD49-80C9-A657550DBB26}"/>
              </a:ext>
            </a:extLst>
          </p:cNvPr>
          <p:cNvSpPr txBox="1"/>
          <p:nvPr/>
        </p:nvSpPr>
        <p:spPr>
          <a:xfrm rot="20760000">
            <a:off x="5761958" y="9076805"/>
            <a:ext cx="1913264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fr-FR" b="1" dirty="0"/>
              <a:t>#</a:t>
            </a:r>
            <a:r>
              <a:rPr lang="fr-FR" b="1" dirty="0" err="1"/>
              <a:t>lagrorecrute</a:t>
            </a:r>
            <a:endParaRPr lang="fr-FR" dirty="0"/>
          </a:p>
        </p:txBody>
      </p:sp>
      <p:sp>
        <p:nvSpPr>
          <p:cNvPr id="26" name="object 27">
            <a:extLst>
              <a:ext uri="{FF2B5EF4-FFF2-40B4-BE49-F238E27FC236}">
                <a16:creationId xmlns:a16="http://schemas.microsoft.com/office/drawing/2014/main" id="{016D1793-7486-D944-A775-49DB2542BB9B}"/>
              </a:ext>
            </a:extLst>
          </p:cNvPr>
          <p:cNvSpPr txBox="1"/>
          <p:nvPr/>
        </p:nvSpPr>
        <p:spPr>
          <a:xfrm>
            <a:off x="7297315" y="2190566"/>
            <a:ext cx="107722" cy="5606357"/>
          </a:xfrm>
          <a:prstGeom prst="rect">
            <a:avLst/>
          </a:prstGeom>
        </p:spPr>
        <p:txBody>
          <a:bodyPr vert="vert270" wrap="square" lIns="0" tIns="336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</a:pPr>
            <a:r>
              <a:rPr sz="1050" spc="-15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</a:t>
            </a:r>
            <a:r>
              <a:rPr sz="1050" spc="-7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9841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vo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tre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santé,</a:t>
            </a:r>
            <a:r>
              <a:rPr sz="1050" spc="-7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mangez</a:t>
            </a:r>
            <a:r>
              <a:rPr sz="1050" baseline="15873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au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moins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cinq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fruits</a:t>
            </a:r>
            <a:r>
              <a:rPr sz="1050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et</a:t>
            </a:r>
            <a:r>
              <a:rPr sz="1050" spc="-7" baseline="11904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légumes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par</a:t>
            </a:r>
            <a:r>
              <a:rPr sz="1050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jour.</a:t>
            </a:r>
            <a:r>
              <a:rPr sz="1050" spc="-7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L’ab</a:t>
            </a:r>
            <a:r>
              <a:rPr sz="1050" spc="-15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us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7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d’alcool est</a:t>
            </a:r>
            <a:r>
              <a:rPr sz="1050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dang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ereux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pour la</a:t>
            </a:r>
            <a:r>
              <a:rPr sz="700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700" spc="-15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santé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,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à</a:t>
            </a:r>
            <a:r>
              <a:rPr sz="1050" spc="-7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consommer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22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avec</a:t>
            </a:r>
            <a:r>
              <a:rPr sz="1050" baseline="-3968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 </a:t>
            </a:r>
            <a:r>
              <a:rPr sz="1050" spc="-15" baseline="-7936" dirty="0">
                <a:solidFill>
                  <a:srgbClr val="231F20"/>
                </a:solidFill>
                <a:latin typeface="ClashGrotesk-Extralight"/>
                <a:cs typeface="ClashGrotesk-Extralight"/>
              </a:rPr>
              <a:t>modération.</a:t>
            </a:r>
            <a:endParaRPr sz="1050" baseline="-7936" dirty="0">
              <a:latin typeface="ClashGrotesk-Extralight"/>
              <a:cs typeface="ClashGrotesk-Extralight"/>
            </a:endParaRPr>
          </a:p>
        </p:txBody>
      </p:sp>
    </p:spTree>
    <p:extLst>
      <p:ext uri="{BB962C8B-B14F-4D97-AF65-F5344CB8AC3E}">
        <p14:creationId xmlns:p14="http://schemas.microsoft.com/office/powerpoint/2010/main" val="267842778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</TotalTime>
  <Words>815</Words>
  <Application>Microsoft Macintosh PowerPoint</Application>
  <PresentationFormat>Personnalisé</PresentationFormat>
  <Paragraphs>120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Arial</vt:lpstr>
      <vt:lpstr>Calibri</vt:lpstr>
      <vt:lpstr>Clash Grotesk Medium</vt:lpstr>
      <vt:lpstr>Clash Grotesk Semibold</vt:lpstr>
      <vt:lpstr>ClashGrotesk-Extralight</vt:lpstr>
      <vt:lpstr>ClashGrotesk-Light</vt:lpstr>
      <vt:lpstr>ClashGrotesk-Medium</vt:lpstr>
      <vt:lpstr>ClashGrotesk-Semibold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Alban VERLAINE</dc:creator>
  <cp:lastModifiedBy>Alban VERLAINE</cp:lastModifiedBy>
  <cp:revision>18</cp:revision>
  <dcterms:created xsi:type="dcterms:W3CDTF">2021-09-13T10:12:17Z</dcterms:created>
  <dcterms:modified xsi:type="dcterms:W3CDTF">2021-10-14T07:30:08Z</dcterms:modified>
</cp:coreProperties>
</file>